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265" r:id="rId2"/>
    <p:sldId id="259" r:id="rId3"/>
    <p:sldId id="260" r:id="rId4"/>
    <p:sldId id="321" r:id="rId5"/>
    <p:sldId id="319" r:id="rId6"/>
    <p:sldId id="294" r:id="rId7"/>
    <p:sldId id="295" r:id="rId8"/>
    <p:sldId id="296" r:id="rId9"/>
    <p:sldId id="297" r:id="rId10"/>
    <p:sldId id="298" r:id="rId11"/>
    <p:sldId id="299" r:id="rId12"/>
    <p:sldId id="312" r:id="rId13"/>
    <p:sldId id="313" r:id="rId14"/>
    <p:sldId id="314" r:id="rId15"/>
    <p:sldId id="315" r:id="rId16"/>
    <p:sldId id="316" r:id="rId17"/>
    <p:sldId id="320" r:id="rId18"/>
    <p:sldId id="300" r:id="rId19"/>
    <p:sldId id="301" r:id="rId20"/>
    <p:sldId id="317" r:id="rId21"/>
    <p:sldId id="318" r:id="rId22"/>
    <p:sldId id="302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291" r:id="rId31"/>
    <p:sldId id="292" r:id="rId32"/>
    <p:sldId id="293" r:id="rId33"/>
  </p:sldIdLst>
  <p:sldSz cx="9144000" cy="6858000" type="letter"/>
  <p:notesSz cx="7077075" cy="90519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7C"/>
    <a:srgbClr val="990000"/>
    <a:srgbClr val="006600"/>
    <a:srgbClr val="660033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84" autoAdjust="0"/>
  </p:normalViewPr>
  <p:slideViewPr>
    <p:cSldViewPr>
      <p:cViewPr varScale="1">
        <p:scale>
          <a:sx n="84" d="100"/>
          <a:sy n="84" d="100"/>
        </p:scale>
        <p:origin x="103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3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0" y="4299665"/>
            <a:ext cx="5189855" cy="4073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4288" y="685800"/>
            <a:ext cx="4508500" cy="3381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03286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77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9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112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09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61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67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679450"/>
            <a:ext cx="4524375" cy="3394075"/>
          </a:xfrm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708" y="4299665"/>
            <a:ext cx="5661660" cy="407336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30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56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6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1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62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23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0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54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51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4288" y="685800"/>
            <a:ext cx="4508500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4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8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679450"/>
            <a:ext cx="4524375" cy="3394075"/>
          </a:xfrm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708" y="4299665"/>
            <a:ext cx="5661660" cy="407336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8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6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61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4288" y="685800"/>
            <a:ext cx="4508500" cy="3381375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3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485775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/>
              <a:t>1-</a:t>
            </a:r>
            <a:fld id="{D2169C0B-E9A2-4F36-A55A-C5EC0D534E59}" type="slidenum">
              <a:rPr lang="en-US" sz="120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://rdch702.blogspot.com/" TargetMode="External"/><Relationship Id="rId5" Type="http://schemas.openxmlformats.org/officeDocument/2006/relationships/hyperlink" Target="http://radchem.nevada.edu/docs/course%20reading/TOI.PDF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2.wma"/><Relationship Id="rId7" Type="http://schemas.openxmlformats.org/officeDocument/2006/relationships/image" Target="../media/image27.png"/><Relationship Id="rId2" Type="http://schemas.microsoft.com/office/2007/relationships/media" Target="../media/media22.wma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7" Type="http://schemas.openxmlformats.org/officeDocument/2006/relationships/image" Target="../media/image1.png"/><Relationship Id="rId2" Type="http://schemas.microsoft.com/office/2007/relationships/media" Target="../media/media23.wma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32.gi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wma"/><Relationship Id="rId7" Type="http://schemas.openxmlformats.org/officeDocument/2006/relationships/image" Target="../media/image2.wmf"/><Relationship Id="rId2" Type="http://schemas.microsoft.com/office/2007/relationships/media" Target="../media/media5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audio" Target="../media/media6.wm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microsoft.com/office/2007/relationships/media" Target="../media/media6.wm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1.doc"/><Relationship Id="rId3" Type="http://schemas.openxmlformats.org/officeDocument/2006/relationships/audio" Target="../media/media9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.png"/><Relationship Id="rId2" Type="http://schemas.microsoft.com/office/2007/relationships/media" Target="../media/media9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8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1:  RDCH 702 Introduction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Reading:  Chart of the nuclides and Table of the isotopes (</a:t>
            </a:r>
            <a:r>
              <a:rPr lang="en-US" sz="2400" dirty="0">
                <a:hlinkClick r:id="rId5"/>
              </a:rPr>
              <a:t>http://</a:t>
            </a:r>
            <a:r>
              <a:rPr lang="en-US" sz="2400" dirty="0" smtClean="0">
                <a:hlinkClick r:id="rId5"/>
              </a:rPr>
              <a:t>radchem.nevada.edu/docs/course%20reading/TOI.PDF</a:t>
            </a:r>
            <a:r>
              <a:rPr lang="en-US" sz="24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Provide blog input when lecture completed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Comments, questions, or statement that lecture completed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hlinkClick r:id="rId6"/>
              </a:rPr>
              <a:t>http://rdch702.blogspot.com/</a:t>
            </a:r>
            <a:endParaRPr lang="en-US" sz="2400" dirty="0" smtClean="0"/>
          </a:p>
          <a:p>
            <a:pPr lvl="2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Class </a:t>
            </a:r>
            <a:r>
              <a:rPr lang="en-US" sz="2400" dirty="0"/>
              <a:t>organization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Outcomes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Grading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Chart of the nuclides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Description and use of chart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Data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Radiochemistry introduction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Atomic properties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Nuclear nomenclature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X-rays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Types of decays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Forces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2"/>
    </mc:Choice>
    <mc:Fallback xmlns="">
      <p:transition spd="slow" advTm="6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591" x="2468563" y="1554163"/>
          <p14:tracePt t="12679" x="2474913" y="1554163"/>
          <p14:tracePt t="12687" x="2479675" y="1554163"/>
          <p14:tracePt t="12692" x="2593975" y="1554163"/>
          <p14:tracePt t="12722" x="2782888" y="1554163"/>
          <p14:tracePt t="12754" x="2914650" y="1560513"/>
          <p14:tracePt t="12786" x="2914650" y="1565275"/>
          <p14:tracePt t="12818" x="2936875" y="1565275"/>
          <p14:tracePt t="12850" x="3000375" y="1571625"/>
          <p14:tracePt t="12882" x="3068638" y="1571625"/>
          <p14:tracePt t="12914" x="3182938" y="1577975"/>
          <p14:tracePt t="12946" x="3268663" y="1582738"/>
          <p14:tracePt t="12978" x="3292475" y="1582738"/>
          <p14:tracePt t="13011" x="3354388" y="1582738"/>
          <p14:tracePt t="13043" x="3497263" y="1589088"/>
          <p14:tracePt t="13074" x="3686175" y="1606550"/>
          <p14:tracePt t="13106" x="3863975" y="1611313"/>
          <p14:tracePt t="13138" x="4064000" y="1617663"/>
          <p14:tracePt t="13170" x="4240213" y="1617663"/>
          <p14:tracePt t="13202" x="4389438" y="1600200"/>
          <p14:tracePt t="13234" x="4537075" y="1577975"/>
          <p14:tracePt t="13266" x="4600575" y="1565275"/>
          <p14:tracePt t="13298" x="4611688" y="1560513"/>
          <p14:tracePt t="13330" x="4618038" y="1560513"/>
          <p14:tracePt t="13638" x="0" y="0"/>
        </p14:tracePtLst>
        <p14:tracePtLst>
          <p14:tracePt t="18737" x="5022850" y="1508125"/>
          <p14:tracePt t="18767" x="5035550" y="1508125"/>
          <p14:tracePt t="18774" x="5080000" y="1514475"/>
          <p14:tracePt t="18790" x="5178425" y="1543050"/>
          <p14:tracePt t="18822" x="5251450" y="1571625"/>
          <p14:tracePt t="18854" x="5372100" y="1554163"/>
          <p14:tracePt t="18886" x="5464175" y="1543050"/>
          <p14:tracePt t="18918" x="5607050" y="1525588"/>
          <p14:tracePt t="18950" x="5697538" y="1525588"/>
          <p14:tracePt t="18982" x="5708650" y="1520825"/>
          <p14:tracePt t="19009" x="5726113" y="1514475"/>
          <p14:tracePt t="19041" x="5761038" y="1514475"/>
          <p14:tracePt t="19074" x="5857875" y="1514475"/>
          <p14:tracePt t="19106" x="5926138" y="1514475"/>
          <p14:tracePt t="19139" x="6011863" y="1520825"/>
          <p14:tracePt t="19170" x="6115050" y="1525588"/>
          <p14:tracePt t="19202" x="6178550" y="1525588"/>
          <p14:tracePt t="19234" x="6251575" y="1525588"/>
          <p14:tracePt t="19266" x="6343650" y="1536700"/>
          <p14:tracePt t="19298" x="6383338" y="1543050"/>
          <p14:tracePt t="19330" x="6469063" y="1554163"/>
          <p14:tracePt t="19362" x="6583363" y="1565275"/>
          <p14:tracePt t="19395" x="6669088" y="1565275"/>
          <p14:tracePt t="19426" x="6704013" y="1565275"/>
          <p14:tracePt t="19458" x="6737350" y="1560513"/>
          <p14:tracePt t="19490" x="6778625" y="1560513"/>
          <p14:tracePt t="19522" x="6835775" y="1543050"/>
          <p14:tracePt t="19554" x="6846888" y="1543050"/>
          <p14:tracePt t="19586" x="6851650" y="1543050"/>
          <p14:tracePt t="19751" x="6851650" y="1536700"/>
          <p14:tracePt t="19751" x="0" y="0"/>
        </p14:tracePtLst>
        <p14:tracePtLst>
          <p14:tracePt t="31969" x="4229100" y="2725738"/>
          <p14:tracePt t="32495" x="0" y="0"/>
        </p14:tracePtLst>
        <p14:tracePtLst>
          <p14:tracePt t="45020" x="3108325" y="3097213"/>
          <p14:tracePt t="45311" x="3097213" y="3097213"/>
          <p14:tracePt t="45319" x="3046413" y="3097213"/>
          <p14:tracePt t="45320" x="2635250" y="3063875"/>
          <p14:tracePt t="45352" x="2343150" y="3040063"/>
          <p14:tracePt t="45352" x="2257425" y="3035300"/>
          <p14:tracePt t="45384" x="1989138" y="3017838"/>
          <p14:tracePt t="45416" x="1897063" y="3017838"/>
          <p14:tracePt t="45416" x="1868488" y="3022600"/>
          <p14:tracePt t="45448" x="1754188" y="3040063"/>
          <p14:tracePt t="45448" x="1714500" y="3040063"/>
          <p14:tracePt t="45480" x="1657350" y="3046413"/>
          <p14:tracePt t="45480" x="1646238" y="3051175"/>
          <p14:tracePt t="45512" x="1565275" y="3086100"/>
          <p14:tracePt t="45544" x="1468438" y="3121025"/>
          <p14:tracePt t="45544" x="1435100" y="3125788"/>
          <p14:tracePt t="45576" x="1285875" y="3143250"/>
          <p14:tracePt t="45608" x="1171575" y="3165475"/>
          <p14:tracePt t="45639" x="1011238" y="3222625"/>
          <p14:tracePt t="45639" x="965200" y="3246438"/>
          <p14:tracePt t="45672" x="811213" y="3314700"/>
          <p14:tracePt t="45704" x="725488" y="3365500"/>
          <p14:tracePt t="45735" x="650875" y="3435350"/>
          <p14:tracePt t="45768" x="588963" y="3532188"/>
          <p14:tracePt t="45800" x="520700" y="3657600"/>
          <p14:tracePt t="45832" x="485775" y="3765550"/>
          <p14:tracePt t="45863" x="479425" y="3960813"/>
          <p14:tracePt t="45863" x="479425" y="4000500"/>
          <p14:tracePt t="45896" x="496888" y="4200525"/>
          <p14:tracePt t="45928" x="520700" y="4325938"/>
          <p14:tracePt t="45928" x="531813" y="4383088"/>
          <p14:tracePt t="45960" x="617538" y="4657725"/>
          <p14:tracePt t="45992" x="692150" y="4868863"/>
          <p14:tracePt t="45992" x="714375" y="4949825"/>
          <p14:tracePt t="46024" x="806450" y="5207000"/>
          <p14:tracePt t="46056" x="903288" y="5429250"/>
          <p14:tracePt t="46056" x="949325" y="5508625"/>
          <p14:tracePt t="46088" x="1165225" y="5822950"/>
          <p14:tracePt t="46120" x="1235075" y="5943600"/>
          <p14:tracePt t="46120" x="1257300" y="5972175"/>
          <p14:tracePt t="46152" x="1320800" y="6051550"/>
          <p14:tracePt t="46184" x="1417638" y="6137275"/>
          <p14:tracePt t="46184" x="1439863" y="6161088"/>
          <p14:tracePt t="46216" x="1503363" y="6223000"/>
          <p14:tracePt t="46248" x="1589088" y="6292850"/>
          <p14:tracePt t="46280" x="1754188" y="6361113"/>
          <p14:tracePt t="46312" x="1835150" y="6400800"/>
          <p14:tracePt t="46312" x="1863725" y="6407150"/>
          <p14:tracePt t="46344" x="2079625" y="6464300"/>
          <p14:tracePt t="46376" x="2451100" y="6503988"/>
          <p14:tracePt t="46408" x="2949575" y="6572250"/>
          <p14:tracePt t="46440" x="3217863" y="6583363"/>
          <p14:tracePt t="46440" x="3286125" y="6572250"/>
          <p14:tracePt t="46471" x="3629025" y="6423025"/>
          <p14:tracePt t="46504" x="4064000" y="6149975"/>
          <p14:tracePt t="46537" x="4297363" y="6007100"/>
          <p14:tracePt t="46568" x="4457700" y="5851525"/>
          <p14:tracePt t="46600" x="4668838" y="5554663"/>
          <p14:tracePt t="46632" x="4914900" y="5149850"/>
          <p14:tracePt t="46664" x="5075238" y="4800600"/>
          <p14:tracePt t="46697" x="5160963" y="4532313"/>
          <p14:tracePt t="46728" x="5200650" y="4321175"/>
          <p14:tracePt t="46760" x="5207000" y="4189413"/>
          <p14:tracePt t="46792" x="5183188" y="4086225"/>
          <p14:tracePt t="46824" x="5114925" y="4000500"/>
          <p14:tracePt t="46856" x="4978400" y="3829050"/>
          <p14:tracePt t="46888" x="4835525" y="3703638"/>
          <p14:tracePt t="46920" x="4640263" y="3589338"/>
          <p14:tracePt t="46952" x="4303713" y="3378200"/>
          <p14:tracePt t="46984" x="3892550" y="3160713"/>
          <p14:tracePt t="47016" x="3611563" y="3097213"/>
          <p14:tracePt t="47048" x="3211513" y="3040063"/>
          <p14:tracePt t="47080" x="2874963" y="2978150"/>
          <p14:tracePt t="47112" x="2536825" y="2886075"/>
          <p14:tracePt t="47144" x="2406650" y="2874963"/>
          <p14:tracePt t="47175" x="2325688" y="2879725"/>
          <p14:tracePt t="47208" x="2286000" y="2886075"/>
          <p14:tracePt t="47415" x="2279650" y="2892425"/>
          <p14:tracePt t="47415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199"/>
            <a:ext cx="5031853" cy="47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0693"/>
            <a:ext cx="4419600" cy="762000"/>
          </a:xfrm>
        </p:spPr>
        <p:txBody>
          <a:bodyPr>
            <a:normAutofit/>
          </a:bodyPr>
          <a:lstStyle/>
          <a:p>
            <a:r>
              <a:rPr lang="en-US" dirty="0"/>
              <a:t>Chart of the Nuclides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038600" cy="57912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Presentation of data on nuclides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Information on chemical element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Nuclide information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Spin and parity (0</a:t>
            </a:r>
            <a:r>
              <a:rPr lang="en-US" sz="2000" baseline="30000" dirty="0"/>
              <a:t>+</a:t>
            </a:r>
            <a:r>
              <a:rPr lang="en-US" sz="2000" dirty="0"/>
              <a:t> for even-even nuclides)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Fission yield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Stable isotope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Isotopic abundance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Reaction cross sections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Mass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Radioactive isotope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Half-life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Modes of decay and energies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Beta disintegration energies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Isomeric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decay series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Reaction cross </a:t>
            </a:r>
            <a:r>
              <a:rPr lang="en-US" sz="2000" dirty="0" smtClean="0"/>
              <a:t>sections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Fission yields for isobars</a:t>
            </a:r>
            <a:endParaRPr lang="en-US" sz="2000" dirty="0"/>
          </a:p>
        </p:txBody>
      </p:sp>
      <p:pic>
        <p:nvPicPr>
          <p:cNvPr id="435202" name="Picture 2" descr="http://www.nucleonica.net/images/polonium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953000"/>
            <a:ext cx="2447365" cy="18288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22"/>
    </mc:Choice>
    <mc:Fallback xmlns="">
      <p:transition spd="slow" advTm="12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033" x="8258175" y="457200"/>
          <p14:tracePt t="16041" x="8247063" y="450850"/>
          <p14:tracePt t="16041" x="8207375" y="439738"/>
          <p14:tracePt t="16069" x="8137525" y="411163"/>
          <p14:tracePt t="16101" x="8086725" y="393700"/>
          <p14:tracePt t="16133" x="8001000" y="365125"/>
          <p14:tracePt t="16165" x="7932738" y="342900"/>
          <p14:tracePt t="16197" x="7893050" y="325438"/>
          <p14:tracePt t="16229" x="7829550" y="314325"/>
          <p14:tracePt t="16261" x="7766050" y="303213"/>
          <p14:tracePt t="16293" x="7578725" y="296863"/>
          <p14:tracePt t="16325" x="7275513" y="279400"/>
          <p14:tracePt t="16357" x="7029450" y="268288"/>
          <p14:tracePt t="16390" x="6783388" y="268288"/>
          <p14:tracePt t="16421" x="6594475" y="263525"/>
          <p14:tracePt t="16453" x="6492875" y="263525"/>
          <p14:tracePt t="16485" x="6343650" y="279400"/>
          <p14:tracePt t="16517" x="6172200" y="296863"/>
          <p14:tracePt t="16549" x="5961063" y="342900"/>
          <p14:tracePt t="16581" x="5732463" y="439738"/>
          <p14:tracePt t="16614" x="5480050" y="600075"/>
          <p14:tracePt t="16645" x="5251450" y="793750"/>
          <p14:tracePt t="16677" x="5051425" y="1000125"/>
          <p14:tracePt t="16709" x="4914900" y="1222375"/>
          <p14:tracePt t="16741" x="4778375" y="1479550"/>
          <p14:tracePt t="16773" x="4664075" y="1720850"/>
          <p14:tracePt t="16806" x="4583113" y="1879600"/>
          <p14:tracePt t="16837" x="4451350" y="2149475"/>
          <p14:tracePt t="16870" x="4211638" y="2674938"/>
          <p14:tracePt t="16901" x="4029075" y="3086100"/>
          <p14:tracePt t="16933" x="3886200" y="3314700"/>
          <p14:tracePt t="16965" x="3806825" y="3451225"/>
          <p14:tracePt t="16997" x="3765550" y="3565525"/>
          <p14:tracePt t="17030" x="3749675" y="3692525"/>
          <p14:tracePt t="17061" x="3749675" y="3840163"/>
          <p14:tracePt t="17093" x="3760788" y="4029075"/>
          <p14:tracePt t="17126" x="3800475" y="4206875"/>
          <p14:tracePt t="17157" x="3886200" y="4308475"/>
          <p14:tracePt t="17189" x="4051300" y="4418013"/>
          <p14:tracePt t="17221" x="4292600" y="4549775"/>
          <p14:tracePt t="17253" x="4554538" y="4657725"/>
          <p14:tracePt t="17285" x="4818063" y="4743450"/>
          <p14:tracePt t="17317" x="5035550" y="4794250"/>
          <p14:tracePt t="17349" x="5257800" y="4800600"/>
          <p14:tracePt t="17381" x="5429250" y="4818063"/>
          <p14:tracePt t="17413" x="5594350" y="4846638"/>
          <p14:tracePt t="17446" x="5794375" y="4864100"/>
          <p14:tracePt t="17477" x="6007100" y="4879975"/>
          <p14:tracePt t="17509" x="6229350" y="4886325"/>
          <p14:tracePt t="17541" x="6521450" y="4879975"/>
          <p14:tracePt t="17573" x="6811963" y="4840288"/>
          <p14:tracePt t="17605" x="7058025" y="4811713"/>
          <p14:tracePt t="17638" x="7343775" y="4760913"/>
          <p14:tracePt t="17669" x="7629525" y="4686300"/>
          <p14:tracePt t="17701" x="7926388" y="4594225"/>
          <p14:tracePt t="17733" x="8258175" y="4492625"/>
          <p14:tracePt t="17765" x="8532813" y="4389438"/>
          <p14:tracePt t="17797" x="8697913" y="4297363"/>
          <p14:tracePt t="17829" x="8932863" y="4121150"/>
          <p14:tracePt t="17861" x="9064625" y="3960813"/>
          <p14:tracePt t="17893" x="9137650" y="3822700"/>
          <p14:tracePt t="17925" x="9137650" y="3611563"/>
          <p14:tracePt t="17959" x="9137650" y="3400425"/>
          <p14:tracePt t="17989" x="9137650" y="3171825"/>
          <p14:tracePt t="18021" x="9137650" y="2908300"/>
          <p14:tracePt t="18054" x="9137650" y="2657475"/>
          <p14:tracePt t="18086" x="9137650" y="2417763"/>
          <p14:tracePt t="18117" x="9137650" y="2165350"/>
          <p14:tracePt t="18150" x="9137650" y="1851025"/>
          <p14:tracePt t="18181" x="9109075" y="1531938"/>
          <p14:tracePt t="18213" x="9064625" y="1250950"/>
          <p14:tracePt t="18245" x="8978900" y="942975"/>
          <p14:tracePt t="18277" x="8886825" y="679450"/>
          <p14:tracePt t="18309" x="8794750" y="479425"/>
          <p14:tracePt t="18341" x="8726488" y="314325"/>
          <p14:tracePt t="18373" x="8623300" y="142875"/>
          <p14:tracePt t="18405" x="8561388" y="50800"/>
          <p14:tracePt t="18437" x="8521700" y="11113"/>
          <p14:tracePt t="18469" x="8486775" y="0"/>
          <p14:tracePt t="18501" x="8469313" y="0"/>
          <p14:tracePt t="18533" x="8429625" y="0"/>
          <p14:tracePt t="18565" x="8308975" y="0"/>
          <p14:tracePt t="18597" x="8201025" y="0"/>
          <p14:tracePt t="18630" x="8108950" y="6350"/>
          <p14:tracePt t="18661" x="7954963" y="57150"/>
          <p14:tracePt t="18693" x="7721600" y="153988"/>
          <p14:tracePt t="18726" x="7418388" y="250825"/>
          <p14:tracePt t="18757" x="7143750" y="365125"/>
          <p14:tracePt t="18789" x="6840538" y="503238"/>
          <p14:tracePt t="18821" x="6664325" y="635000"/>
          <p14:tracePt t="18853" x="6515100" y="771525"/>
          <p14:tracePt t="18885" x="6350000" y="920750"/>
          <p14:tracePt t="18917" x="6121400" y="1092200"/>
          <p14:tracePt t="18949" x="5961063" y="1246188"/>
          <p14:tracePt t="18981" x="5822950" y="1377950"/>
          <p14:tracePt t="19013" x="5675313" y="1543050"/>
          <p14:tracePt t="19045" x="5594350" y="1639888"/>
          <p14:tracePt t="19077" x="5589588" y="1651000"/>
          <p14:tracePt t="19077" x="0" y="0"/>
        </p14:tracePtLst>
        <p14:tracePtLst>
          <p14:tracePt t="21206" x="4235450" y="4737100"/>
          <p14:tracePt t="21233" x="4235450" y="4725988"/>
          <p14:tracePt t="21241" x="4240213" y="4679950"/>
          <p14:tracePt t="21250" x="4240213" y="4560888"/>
          <p14:tracePt t="21282" x="4246563" y="4446588"/>
          <p14:tracePt t="21314" x="4246563" y="4297363"/>
          <p14:tracePt t="21346" x="4229100" y="4000500"/>
          <p14:tracePt t="21378" x="4211638" y="3811588"/>
          <p14:tracePt t="21410" x="4189413" y="3611563"/>
          <p14:tracePt t="21442" x="4178300" y="3479800"/>
          <p14:tracePt t="21474" x="4171950" y="3365500"/>
          <p14:tracePt t="21506" x="4154488" y="3228975"/>
          <p14:tracePt t="21538" x="4143375" y="3114675"/>
          <p14:tracePt t="21538" x="0" y="0"/>
        </p14:tracePtLst>
        <p14:tracePtLst>
          <p14:tracePt t="22605" x="4611688" y="4732338"/>
          <p14:tracePt t="22649" x="4622800" y="4732338"/>
          <p14:tracePt t="22656" x="4657725" y="4725988"/>
          <p14:tracePt t="22666" x="4732338" y="4703763"/>
          <p14:tracePt t="22699" x="4892675" y="4675188"/>
          <p14:tracePt t="22730" x="5160963" y="4646613"/>
          <p14:tracePt t="22762" x="5360988" y="4618038"/>
          <p14:tracePt t="22794" x="5446713" y="4606925"/>
          <p14:tracePt t="22826" x="5607050" y="4589463"/>
          <p14:tracePt t="22859" x="5835650" y="4583113"/>
          <p14:tracePt t="22890" x="6108700" y="4594225"/>
          <p14:tracePt t="22922" x="6589713" y="4640263"/>
          <p14:tracePt t="22954" x="7058025" y="4646613"/>
          <p14:tracePt t="22986" x="7537450" y="4537075"/>
          <p14:tracePt t="23018" x="7789863" y="4532313"/>
          <p14:tracePt t="23050" x="7932738" y="4532313"/>
          <p14:tracePt t="23082" x="7961313" y="4532313"/>
          <p14:tracePt t="23152" x="7966075" y="4532313"/>
          <p14:tracePt t="23272" x="0" y="0"/>
        </p14:tracePtLst>
        <p14:tracePtLst>
          <p14:tracePt t="28752" x="7600950" y="4897438"/>
          <p14:tracePt t="28793" x="7594600" y="4897438"/>
          <p14:tracePt t="28804" x="7583488" y="4897438"/>
          <p14:tracePt t="28809" x="7458075" y="4921250"/>
          <p14:tracePt t="28841" x="7269163" y="4921250"/>
          <p14:tracePt t="28868" x="7137400" y="4914900"/>
          <p14:tracePt t="28905" x="6921500" y="4851400"/>
          <p14:tracePt t="28937" x="6664325" y="4822825"/>
          <p14:tracePt t="28969" x="6532563" y="4811713"/>
          <p14:tracePt t="28999" x="6389688" y="4789488"/>
          <p14:tracePt t="29029" x="6280150" y="4778375"/>
          <p14:tracePt t="29065" x="6097588" y="4749800"/>
          <p14:tracePt t="29097" x="5989638" y="4732338"/>
          <p14:tracePt t="29129" x="5915025" y="4721225"/>
          <p14:tracePt t="29161" x="5840413" y="4714875"/>
          <p14:tracePt t="29193" x="5754688" y="4732338"/>
          <p14:tracePt t="29220" x="5532438" y="4783138"/>
          <p14:tracePt t="29252" x="5268913" y="4864100"/>
          <p14:tracePt t="29284" x="5000625" y="4978400"/>
          <p14:tracePt t="29316" x="4835525" y="5075238"/>
          <p14:tracePt t="29348" x="4743450" y="5137150"/>
          <p14:tracePt t="29380" x="4697413" y="5189538"/>
          <p14:tracePt t="29412" x="4611688" y="5275263"/>
          <p14:tracePt t="29444" x="4532313" y="5400675"/>
          <p14:tracePt t="29476" x="4475163" y="5543550"/>
          <p14:tracePt t="29508" x="4429125" y="5703888"/>
          <p14:tracePt t="29540" x="4418013" y="5903913"/>
          <p14:tracePt t="29572" x="4418013" y="6097588"/>
          <p14:tracePt t="29604" x="4446588" y="6292850"/>
          <p14:tracePt t="29636" x="4486275" y="6394450"/>
          <p14:tracePt t="29668" x="4508500" y="6446838"/>
          <p14:tracePt t="29701" x="4549775" y="6497638"/>
          <p14:tracePt t="29732" x="4583113" y="6543675"/>
          <p14:tracePt t="29764" x="4622800" y="6583363"/>
          <p14:tracePt t="29797" x="4657725" y="6611938"/>
          <p14:tracePt t="29828" x="4697413" y="6646863"/>
          <p14:tracePt t="29860" x="4772025" y="6692900"/>
          <p14:tracePt t="29892" x="4868863" y="6743700"/>
          <p14:tracePt t="29924" x="4978400" y="6778625"/>
          <p14:tracePt t="29956" x="5154613" y="6823075"/>
          <p14:tracePt t="29988" x="5383213" y="6851650"/>
          <p14:tracePt t="30020" x="5594350" y="6851650"/>
          <p14:tracePt t="30052" x="5772150" y="6851650"/>
          <p14:tracePt t="30084" x="5921375" y="6851650"/>
          <p14:tracePt t="30116" x="6092825" y="6851650"/>
          <p14:tracePt t="30148" x="6280150" y="6851650"/>
          <p14:tracePt t="30181" x="6508750" y="6846888"/>
          <p14:tracePt t="30212" x="6715125" y="6846888"/>
          <p14:tracePt t="30244" x="6897688" y="6829425"/>
          <p14:tracePt t="30276" x="7150100" y="6754813"/>
          <p14:tracePt t="30309" x="7400925" y="6686550"/>
          <p14:tracePt t="30340" x="7572375" y="6607175"/>
          <p14:tracePt t="30373" x="7715250" y="6492875"/>
          <p14:tracePt t="30404" x="7880350" y="6361113"/>
          <p14:tracePt t="30436" x="8012113" y="6229350"/>
          <p14:tracePt t="30468" x="8064500" y="6097588"/>
          <p14:tracePt t="30500" x="8104188" y="5932488"/>
          <p14:tracePt t="30532" x="8104188" y="5778500"/>
          <p14:tracePt t="30564" x="8104188" y="5675313"/>
          <p14:tracePt t="30596" x="8069263" y="5532438"/>
          <p14:tracePt t="30628" x="8001000" y="5343525"/>
          <p14:tracePt t="30660" x="7915275" y="5165725"/>
          <p14:tracePt t="30692" x="7789863" y="5011738"/>
          <p14:tracePt t="30724" x="7640638" y="4879975"/>
          <p14:tracePt t="30757" x="7504113" y="4789488"/>
          <p14:tracePt t="30788" x="7343775" y="4737100"/>
          <p14:tracePt t="30821" x="7200900" y="4721225"/>
          <p14:tracePt t="30852" x="7069138" y="4714875"/>
          <p14:tracePt t="30884" x="6886575" y="4714875"/>
          <p14:tracePt t="30916" x="6708775" y="4725988"/>
          <p14:tracePt t="30948" x="6594475" y="4760913"/>
          <p14:tracePt t="30982" x="6469063" y="4794250"/>
          <p14:tracePt t="31012" x="6292850" y="4829175"/>
          <p14:tracePt t="31044" x="6154738" y="4857750"/>
          <p14:tracePt t="31076" x="6000750" y="4886325"/>
          <p14:tracePt t="31108" x="5864225" y="4914900"/>
          <p14:tracePt t="31140" x="5754688" y="4943475"/>
          <p14:tracePt t="31172" x="5686425" y="4965700"/>
          <p14:tracePt t="31204" x="5607050" y="5000625"/>
          <p14:tracePt t="31236" x="5521325" y="5040313"/>
          <p14:tracePt t="31268" x="5468938" y="5064125"/>
          <p14:tracePt t="31300" x="5418138" y="5092700"/>
          <p14:tracePt t="31333" x="5360988" y="5137150"/>
          <p14:tracePt t="31364" x="5275263" y="5222875"/>
          <p14:tracePt t="31396" x="5235575" y="5264150"/>
          <p14:tracePt t="31428" x="5218113" y="5286375"/>
          <p14:tracePt t="31460" x="5200650" y="5308600"/>
          <p14:tracePt t="31492" x="5178425" y="5343525"/>
          <p14:tracePt t="31524" x="5160963" y="5378450"/>
          <p14:tracePt t="31556" x="5132388" y="5422900"/>
          <p14:tracePt t="31589" x="5103813" y="5475288"/>
          <p14:tracePt t="31620" x="5080000" y="5514975"/>
          <p14:tracePt t="31653" x="5068888" y="5549900"/>
          <p14:tracePt t="31684" x="5046663" y="5607050"/>
          <p14:tracePt t="31716" x="5029200" y="5697538"/>
          <p14:tracePt t="31748" x="5022850" y="5761038"/>
          <p14:tracePt t="31780" x="5018088" y="5789613"/>
          <p14:tracePt t="31813" x="5018088" y="5800725"/>
          <p14:tracePt t="31844" x="5018088" y="5829300"/>
          <p14:tracePt t="31877" x="5018088" y="5864225"/>
          <p14:tracePt t="31908" x="5022850" y="5880100"/>
          <p14:tracePt t="31940" x="5035550" y="5915025"/>
          <p14:tracePt t="31972" x="5068888" y="5965825"/>
          <p14:tracePt t="32004" x="5092700" y="6007100"/>
          <p14:tracePt t="32036" x="5114925" y="6022975"/>
          <p14:tracePt t="32068" x="5143500" y="6040438"/>
          <p14:tracePt t="32100" x="5218113" y="6075363"/>
          <p14:tracePt t="32132" x="5349875" y="6121400"/>
          <p14:tracePt t="32165" x="5464175" y="6165850"/>
          <p14:tracePt t="32196" x="5561013" y="6194425"/>
          <p14:tracePt t="32228" x="5657850" y="6211888"/>
          <p14:tracePt t="32260" x="5811838" y="6218238"/>
          <p14:tracePt t="32292" x="6007100" y="6218238"/>
          <p14:tracePt t="32325" x="6165850" y="6218238"/>
          <p14:tracePt t="32356" x="6343650" y="6189663"/>
          <p14:tracePt t="32388" x="6635750" y="6080125"/>
          <p14:tracePt t="32420" x="6965950" y="5932488"/>
          <p14:tracePt t="32453" x="7235825" y="5783263"/>
          <p14:tracePt t="32484" x="7446963" y="5526088"/>
          <p14:tracePt t="32516" x="7600950" y="5246688"/>
          <p14:tracePt t="32548" x="7640638" y="5137150"/>
          <p14:tracePt t="32580" x="7651750" y="5046663"/>
          <p14:tracePt t="32612" x="7658100" y="4943475"/>
          <p14:tracePt t="32644" x="7623175" y="4794250"/>
          <p14:tracePt t="32676" x="7532688" y="4657725"/>
          <p14:tracePt t="32708" x="7407275" y="4525963"/>
          <p14:tracePt t="32740" x="7258050" y="4440238"/>
          <p14:tracePt t="32772" x="7143750" y="4429125"/>
          <p14:tracePt t="32804" x="7000875" y="4451350"/>
          <p14:tracePt t="32837" x="6761163" y="4503738"/>
          <p14:tracePt t="32869" x="6515100" y="4572000"/>
          <p14:tracePt t="32900" x="6264275" y="4657725"/>
          <p14:tracePt t="32932" x="6007100" y="4749800"/>
          <p14:tracePt t="32964" x="5789613" y="4857750"/>
          <p14:tracePt t="32996" x="5583238" y="4965700"/>
          <p14:tracePt t="33028" x="5400675" y="5086350"/>
          <p14:tracePt t="33060" x="5251450" y="5200650"/>
          <p14:tracePt t="33092" x="5121275" y="5308600"/>
          <p14:tracePt t="33124" x="4965700" y="5440363"/>
          <p14:tracePt t="33156" x="4851400" y="5565775"/>
          <p14:tracePt t="33188" x="4754563" y="5692775"/>
          <p14:tracePt t="33220" x="4675188" y="5807075"/>
          <p14:tracePt t="33253" x="4629150" y="5892800"/>
          <p14:tracePt t="33284" x="4600575" y="5972175"/>
          <p14:tracePt t="33316" x="4589463" y="6051550"/>
          <p14:tracePt t="33349" x="4594225" y="6126163"/>
          <p14:tracePt t="33380" x="4629150" y="6189663"/>
          <p14:tracePt t="33412" x="4697413" y="6251575"/>
          <p14:tracePt t="33444" x="4879975" y="6343650"/>
          <p14:tracePt t="33476" x="5097463" y="6435725"/>
          <p14:tracePt t="33508" x="5372100" y="6515100"/>
          <p14:tracePt t="33540" x="5675313" y="6578600"/>
          <p14:tracePt t="33572" x="6011863" y="6640513"/>
          <p14:tracePt t="33604" x="6303963" y="6708775"/>
          <p14:tracePt t="33636" x="6526213" y="6750050"/>
          <p14:tracePt t="33668" x="6778625" y="6750050"/>
          <p14:tracePt t="33700" x="7040563" y="6750050"/>
          <p14:tracePt t="33732" x="7235825" y="6715125"/>
          <p14:tracePt t="33764" x="7343775" y="6646863"/>
          <p14:tracePt t="33796" x="7480300" y="6543675"/>
          <p14:tracePt t="33828" x="7635875" y="6394450"/>
          <p14:tracePt t="33861" x="7761288" y="6218238"/>
          <p14:tracePt t="33892" x="7823200" y="6057900"/>
          <p14:tracePt t="33925" x="7847013" y="5868988"/>
          <p14:tracePt t="33958" x="7835900" y="5651500"/>
          <p14:tracePt t="33988" x="7812088" y="5492750"/>
          <p14:tracePt t="34020" x="7761288" y="5326063"/>
          <p14:tracePt t="34052" x="7715250" y="5207000"/>
          <p14:tracePt t="34084" x="7697788" y="5172075"/>
          <p14:tracePt t="34116" x="7693025" y="5160963"/>
          <p14:tracePt t="34148" x="7675563" y="5143500"/>
          <p14:tracePt t="34180" x="7640638" y="5108575"/>
          <p14:tracePt t="34212" x="7526338" y="5051425"/>
          <p14:tracePt t="34244" x="7286625" y="4921250"/>
          <p14:tracePt t="34276" x="7108825" y="4879975"/>
          <p14:tracePt t="34308" x="6897688" y="4921250"/>
          <p14:tracePt t="34340" x="6480175" y="4978400"/>
          <p14:tracePt t="34373" x="6092825" y="5000625"/>
          <p14:tracePt t="34405" x="5921375" y="5011738"/>
          <p14:tracePt t="34436" x="5835650" y="5029200"/>
          <p14:tracePt t="34468" x="5657850" y="5092700"/>
          <p14:tracePt t="34500" x="5503863" y="5178425"/>
          <p14:tracePt t="34532" x="5422900" y="5240338"/>
          <p14:tracePt t="34564" x="5264150" y="5349875"/>
          <p14:tracePt t="34596" x="5011738" y="5514975"/>
          <p14:tracePt t="34628" x="4806950" y="5651500"/>
          <p14:tracePt t="34660" x="4732338" y="5703888"/>
          <p14:tracePt t="34692" x="4721225" y="5721350"/>
          <p14:tracePt t="34724" x="4714875" y="5721350"/>
          <p14:tracePt t="34903" x="0" y="0"/>
        </p14:tracePtLst>
        <p14:tracePtLst>
          <p14:tracePt t="47032" x="2149475" y="1497013"/>
          <p14:tracePt t="47914" x="0" y="0"/>
        </p14:tracePtLst>
        <p14:tracePtLst>
          <p14:tracePt t="48922" x="2108200" y="1885950"/>
          <p14:tracePt t="49920" x="0" y="0"/>
        </p14:tracePtLst>
        <p14:tracePtLst>
          <p14:tracePt t="64139" x="6904038" y="3028950"/>
          <p14:tracePt t="64666" x="6904038" y="3035300"/>
          <p14:tracePt t="64674" x="6904038" y="3051175"/>
          <p14:tracePt t="64683" x="6904038" y="3063875"/>
          <p14:tracePt t="64858" x="6904038" y="3074988"/>
          <p14:tracePt t="64874" x="6904038" y="3079750"/>
          <p14:tracePt t="64878" x="6904038" y="3086100"/>
          <p14:tracePt t="65066" x="6908800" y="3086100"/>
          <p14:tracePt t="65077" x="6915150" y="3086100"/>
          <p14:tracePt t="65084" x="6926263" y="3086100"/>
          <p14:tracePt t="65115" x="6932613" y="3086100"/>
          <p14:tracePt t="65147" x="6943725" y="3086100"/>
          <p14:tracePt t="65234" x="6950075" y="3086100"/>
          <p14:tracePt t="65618" x="6943725" y="3086100"/>
          <p14:tracePt t="65634" x="6937375" y="3086100"/>
          <p14:tracePt t="65638" x="6932613" y="3086100"/>
          <p14:tracePt t="65665" x="6926263" y="3086100"/>
          <p14:tracePt t="65778" x="6921500" y="3086100"/>
          <p14:tracePt t="66882" x="6932613" y="3086100"/>
          <p14:tracePt t="66890" x="6937375" y="3079750"/>
          <p14:tracePt t="66899" x="6961188" y="3074988"/>
          <p14:tracePt t="66932" x="6965950" y="3068638"/>
          <p14:tracePt t="66963" x="6972300" y="3068638"/>
          <p14:tracePt t="66995" x="6978650" y="3068638"/>
          <p14:tracePt t="67027" x="6983413" y="3063875"/>
          <p14:tracePt t="67059" x="6989763" y="3063875"/>
          <p14:tracePt t="67091" x="6994525" y="3057525"/>
          <p14:tracePt t="67123" x="7011988" y="3051175"/>
          <p14:tracePt t="67156" x="7018338" y="3051175"/>
          <p14:tracePt t="67187" x="7023100" y="3046413"/>
          <p14:tracePt t="67282" x="7029450" y="3046413"/>
          <p14:tracePt t="67588" x="0" y="0"/>
        </p14:tracePtLst>
        <p14:tracePtLst>
          <p14:tracePt t="70538" x="7308850" y="3040063"/>
          <p14:tracePt t="70762" x="7315200" y="3040063"/>
          <p14:tracePt t="70762" x="7321550" y="3040063"/>
          <p14:tracePt t="70794" x="7326313" y="3040063"/>
          <p14:tracePt t="70825" x="7332663" y="3040063"/>
          <p14:tracePt t="70841" x="7337425" y="3040063"/>
          <p14:tracePt t="70849" x="7343775" y="3035300"/>
          <p14:tracePt t="70922" x="7350125" y="3035300"/>
          <p14:tracePt t="70993" x="7354888" y="3035300"/>
          <p14:tracePt t="71114" x="7361238" y="3040063"/>
          <p14:tracePt t="71137" x="7361238" y="3046413"/>
          <p14:tracePt t="71154" x="7361238" y="3051175"/>
          <p14:tracePt t="71186" x="7366000" y="3057525"/>
          <p14:tracePt t="71186" x="7372350" y="3068638"/>
          <p14:tracePt t="71219" x="7372350" y="3079750"/>
          <p14:tracePt t="71249" x="7372350" y="3086100"/>
          <p14:tracePt t="71313" x="7372350" y="3092450"/>
          <p14:tracePt t="71721" x="7378700" y="3092450"/>
          <p14:tracePt t="71769" x="7383463" y="3092450"/>
          <p14:tracePt t="71777" x="7389813" y="3092450"/>
          <p14:tracePt t="71803" x="7394575" y="3092450"/>
          <p14:tracePt t="71804" x="7407275" y="3092450"/>
          <p14:tracePt t="71835" x="7418388" y="3086100"/>
          <p14:tracePt t="71867" x="7423150" y="3086100"/>
          <p14:tracePt t="71953" x="7429500" y="3086100"/>
          <p14:tracePt t="72017" x="7435850" y="3086100"/>
          <p14:tracePt t="72090" x="7440613" y="3079750"/>
          <p14:tracePt t="72129" x="7446963" y="3079750"/>
          <p14:tracePt t="72154" x="7451725" y="3074988"/>
          <p14:tracePt t="72201" x="7458075" y="3074988"/>
          <p14:tracePt t="72241" x="7464425" y="3074988"/>
          <p14:tracePt t="72433" x="7469188" y="3074988"/>
          <p14:tracePt t="72433" x="0" y="0"/>
        </p14:tracePtLst>
        <p14:tracePtLst>
          <p14:tracePt t="82306" x="3514725" y="2206625"/>
          <p14:tracePt t="82434" x="3532188" y="2211388"/>
          <p14:tracePt t="82442" x="3594100" y="2217738"/>
          <p14:tracePt t="82450" x="3754438" y="2228850"/>
          <p14:tracePt t="82482" x="3789363" y="2235200"/>
          <p14:tracePt t="82522" x="3794125" y="2235200"/>
          <p14:tracePt t="82754" x="3800475" y="2235200"/>
          <p14:tracePt t="82754" x="0" y="0"/>
        </p14:tracePtLst>
        <p14:tracePtLst>
          <p14:tracePt t="86530" x="5600700" y="3914775"/>
          <p14:tracePt t="86737" x="5618163" y="3903663"/>
          <p14:tracePt t="86746" x="5640388" y="3897313"/>
          <p14:tracePt t="86753" x="5675313" y="3892550"/>
          <p14:tracePt t="86781" x="5686425" y="3879850"/>
          <p14:tracePt t="86812" x="5692775" y="3879850"/>
          <p14:tracePt t="86845" x="5697538" y="3879850"/>
          <p14:tracePt t="86913" x="5708650" y="3879850"/>
          <p14:tracePt t="86922" x="5721350" y="3886200"/>
          <p14:tracePt t="86940" x="5732463" y="3886200"/>
          <p14:tracePt t="86972" x="5737225" y="3886200"/>
          <p14:tracePt t="87004" x="5743575" y="3892550"/>
          <p14:tracePt t="87393" x="0" y="0"/>
        </p14:tracePtLst>
        <p14:tracePtLst>
          <p14:tracePt t="90818" x="6040438" y="3451225"/>
          <p14:tracePt t="90825" x="6064250" y="3451225"/>
          <p14:tracePt t="90833" x="6086475" y="3451225"/>
          <p14:tracePt t="90872" x="6092825" y="3451225"/>
          <p14:tracePt t="90889" x="6097588" y="3451225"/>
          <p14:tracePt t="90961" x="6103938" y="3457575"/>
          <p14:tracePt t="90993" x="6115050" y="3463925"/>
          <p14:tracePt t="91017" x="6121400" y="3463925"/>
          <p14:tracePt t="91161" x="6126163" y="3463925"/>
          <p14:tracePt t="91171" x="6143625" y="3463925"/>
          <p14:tracePt t="91181" x="6154738" y="3463925"/>
          <p14:tracePt t="91617" x="6161088" y="3463925"/>
          <p14:tracePt t="91785" x="6172200" y="3463925"/>
          <p14:tracePt t="91801" x="6178550" y="3463925"/>
          <p14:tracePt t="91802" x="6194425" y="3463925"/>
          <p14:tracePt t="91830" x="6218238" y="3468688"/>
          <p14:tracePt t="93073" x="6223000" y="3468688"/>
          <p14:tracePt t="93121" x="6235700" y="3468688"/>
          <p14:tracePt t="93161" x="6246813" y="3468688"/>
          <p14:tracePt t="93520" x="0" y="0"/>
        </p14:tracePtLst>
        <p14:tracePtLst>
          <p14:tracePt t="98655" x="5989638" y="2965450"/>
          <p14:tracePt t="98890" x="5994400" y="2965450"/>
          <p14:tracePt t="98898" x="6022975" y="2971800"/>
          <p14:tracePt t="98898" x="6121400" y="2994025"/>
          <p14:tracePt t="98930" x="6149975" y="3000375"/>
          <p14:tracePt t="98962" x="6154738" y="3006725"/>
          <p14:tracePt t="99042" x="6165850" y="3006725"/>
          <p14:tracePt t="99050" x="6178550" y="3011488"/>
          <p14:tracePt t="99058" x="6183313" y="3011488"/>
          <p14:tracePt t="99091" x="6194425" y="3011488"/>
          <p14:tracePt t="99653" x="0" y="0"/>
        </p14:tracePtLst>
        <p14:tracePtLst>
          <p14:tracePt t="100690" x="6561138" y="2965450"/>
          <p14:tracePt t="101153" x="6561138" y="2971800"/>
          <p14:tracePt t="101241" x="6561138" y="2978150"/>
          <p14:tracePt t="101249" x="6561138" y="2989263"/>
          <p14:tracePt t="101258" x="6578600" y="3074988"/>
          <p14:tracePt t="101283" x="6594475" y="3154363"/>
          <p14:tracePt t="101316" x="6594475" y="3178175"/>
          <p14:tracePt t="101449" x="6607175" y="3178175"/>
          <p14:tracePt t="101465" x="6611938" y="3178175"/>
          <p14:tracePt t="101466" x="6618288" y="3178175"/>
          <p14:tracePt t="101496" x="6623050" y="3178175"/>
          <p14:tracePt t="101570" x="6629400" y="3171825"/>
          <p14:tracePt t="101591" x="6629400" y="3165475"/>
          <p14:tracePt t="101598" x="6629400" y="3149600"/>
          <p14:tracePt t="101630" x="6635750" y="3125788"/>
          <p14:tracePt t="101662" x="6635750" y="3108325"/>
          <p14:tracePt t="101694" x="6635750" y="3097213"/>
          <p14:tracePt t="101726" x="6635750" y="3079750"/>
          <p14:tracePt t="101758" x="6635750" y="3068638"/>
          <p14:tracePt t="102152" x="6640513" y="3068638"/>
          <p14:tracePt t="102178" x="6657975" y="3063875"/>
          <p14:tracePt t="102202" x="6664325" y="3063875"/>
          <p14:tracePt t="102218" x="6669088" y="3063875"/>
          <p14:tracePt t="102322" x="0" y="0"/>
        </p14:tracePtLst>
        <p14:tracePtLst>
          <p14:tracePt t="103874" x="6423025" y="3565525"/>
          <p14:tracePt t="104426" x="6429375" y="3560763"/>
          <p14:tracePt t="104433" x="6451600" y="3549650"/>
          <p14:tracePt t="104434" x="6497638" y="3536950"/>
          <p14:tracePt t="104463" x="6526213" y="3532188"/>
          <p14:tracePt t="104496" x="6532563" y="3532188"/>
          <p14:tracePt t="104528" x="6537325" y="3532188"/>
          <p14:tracePt t="105089" x="6537325" y="3525838"/>
          <p14:tracePt t="105090" x="6550025" y="3521075"/>
          <p14:tracePt t="105098" x="6600825" y="3497263"/>
          <p14:tracePt t="105131" x="6611938" y="3492500"/>
          <p14:tracePt t="105162" x="6618288" y="3486150"/>
          <p14:tracePt t="105233" x="6623050" y="3479800"/>
          <p14:tracePt t="105242" x="6629400" y="3479800"/>
          <p14:tracePt t="105258" x="6635750" y="3475038"/>
          <p14:tracePt t="105290" x="6640513" y="3468688"/>
          <p14:tracePt t="105322" x="6646863" y="3468688"/>
          <p14:tracePt t="105355" x="6651625" y="3463925"/>
          <p14:tracePt t="106364" x="0" y="0"/>
        </p14:tracePtLst>
        <p14:tracePtLst>
          <p14:tracePt t="123741" x="1960563" y="4211638"/>
          <p14:tracePt t="123833" x="1954213" y="4211638"/>
          <p14:tracePt t="123849" x="1949450" y="4211638"/>
          <p14:tracePt t="123865" x="1925638" y="4211638"/>
          <p14:tracePt t="123889" x="1817688" y="4229100"/>
          <p14:tracePt t="123921" x="1600200" y="4240213"/>
          <p14:tracePt t="123948" x="1428750" y="4264025"/>
          <p14:tracePt t="123979" x="1308100" y="4268788"/>
          <p14:tracePt t="124011" x="1131888" y="4297363"/>
          <p14:tracePt t="124043" x="977900" y="4337050"/>
          <p14:tracePt t="124075" x="879475" y="4378325"/>
          <p14:tracePt t="124107" x="822325" y="4400550"/>
          <p14:tracePt t="124141" x="777875" y="4422775"/>
          <p14:tracePt t="124171" x="731838" y="4451350"/>
          <p14:tracePt t="124203" x="663575" y="4497388"/>
          <p14:tracePt t="124235" x="611188" y="4594225"/>
          <p14:tracePt t="124267" x="593725" y="4765675"/>
          <p14:tracePt t="124299" x="593725" y="4926013"/>
          <p14:tracePt t="124332" x="646113" y="5097463"/>
          <p14:tracePt t="124363" x="696913" y="5240338"/>
          <p14:tracePt t="124395" x="771525" y="5378450"/>
          <p14:tracePt t="124427" x="863600" y="5514975"/>
          <p14:tracePt t="124460" x="925513" y="5646738"/>
          <p14:tracePt t="124491" x="965200" y="5737225"/>
          <p14:tracePt t="124523" x="1006475" y="5807075"/>
          <p14:tracePt t="124555" x="1057275" y="5892800"/>
          <p14:tracePt t="124587" x="1120775" y="5972175"/>
          <p14:tracePt t="124620" x="1177925" y="6040438"/>
          <p14:tracePt t="124652" x="1222375" y="6092825"/>
          <p14:tracePt t="124683" x="1296988" y="6149975"/>
          <p14:tracePt t="124715" x="1389063" y="6211888"/>
          <p14:tracePt t="124747" x="1468438" y="6257925"/>
          <p14:tracePt t="124779" x="1571625" y="6297613"/>
          <p14:tracePt t="124811" x="1736725" y="6332538"/>
          <p14:tracePt t="124843" x="1920875" y="6365875"/>
          <p14:tracePt t="124875" x="2097088" y="6411913"/>
          <p14:tracePt t="124907" x="2268538" y="6429375"/>
          <p14:tracePt t="124939" x="2474913" y="6429375"/>
          <p14:tracePt t="124971" x="2692400" y="6429375"/>
          <p14:tracePt t="125003" x="2851150" y="6429375"/>
          <p14:tracePt t="125036" x="2971800" y="6423025"/>
          <p14:tracePt t="125067" x="3121025" y="6407150"/>
          <p14:tracePt t="125099" x="3235325" y="6389688"/>
          <p14:tracePt t="125132" x="3343275" y="6365875"/>
          <p14:tracePt t="125163" x="3451225" y="6332538"/>
          <p14:tracePt t="125197" x="3543300" y="6303963"/>
          <p14:tracePt t="125227" x="3640138" y="6257925"/>
          <p14:tracePt t="125259" x="3721100" y="6211888"/>
          <p14:tracePt t="125291" x="3789363" y="6172200"/>
          <p14:tracePt t="125323" x="3846513" y="6132513"/>
          <p14:tracePt t="125355" x="3886200" y="6080125"/>
          <p14:tracePt t="125387" x="3921125" y="6000750"/>
          <p14:tracePt t="125419" x="3954463" y="5903913"/>
          <p14:tracePt t="125451" x="3978275" y="5772150"/>
          <p14:tracePt t="125483" x="3978275" y="5565775"/>
          <p14:tracePt t="125515" x="3937000" y="5303838"/>
          <p14:tracePt t="125547" x="3903663" y="5165725"/>
          <p14:tracePt t="125579" x="3840163" y="5051425"/>
          <p14:tracePt t="125611" x="3692525" y="4879975"/>
          <p14:tracePt t="125644" x="3521075" y="4725988"/>
          <p14:tracePt t="125675" x="3411538" y="4640263"/>
          <p14:tracePt t="125707" x="3263900" y="4549775"/>
          <p14:tracePt t="125739" x="3086100" y="4475163"/>
          <p14:tracePt t="125771" x="2921000" y="4406900"/>
          <p14:tracePt t="125803" x="2697163" y="4321175"/>
          <p14:tracePt t="125836" x="2463800" y="4268788"/>
          <p14:tracePt t="125867" x="2235200" y="4222750"/>
          <p14:tracePt t="125899" x="2022475" y="4194175"/>
          <p14:tracePt t="125931" x="1800225" y="4165600"/>
          <p14:tracePt t="125965" x="1577975" y="4165600"/>
          <p14:tracePt t="125995" x="1296988" y="4200525"/>
          <p14:tracePt t="126027" x="1028700" y="4264025"/>
          <p14:tracePt t="126059" x="811213" y="4337050"/>
          <p14:tracePt t="126091" x="685800" y="4411663"/>
          <p14:tracePt t="126123" x="606425" y="4479925"/>
          <p14:tracePt t="126156" x="560388" y="4543425"/>
          <p14:tracePt t="126187" x="531813" y="4600575"/>
          <p14:tracePt t="126219" x="496888" y="4703763"/>
          <p14:tracePt t="126252" x="457200" y="4857750"/>
          <p14:tracePt t="126284" x="434975" y="5022850"/>
          <p14:tracePt t="126315" x="434975" y="5189538"/>
          <p14:tracePt t="126347" x="450850" y="5360988"/>
          <p14:tracePt t="126379" x="496888" y="5508625"/>
          <p14:tracePt t="126411" x="617538" y="5697538"/>
          <p14:tracePt t="126443" x="868363" y="5886450"/>
          <p14:tracePt t="126475" x="1235075" y="6051550"/>
          <p14:tracePt t="126507" x="1503363" y="6165850"/>
          <p14:tracePt t="126539" x="1714500" y="6218238"/>
          <p14:tracePt t="126571" x="1925638" y="6229350"/>
          <p14:tracePt t="126603" x="2125663" y="6251575"/>
          <p14:tracePt t="126635" x="2308225" y="6275388"/>
          <p14:tracePt t="126667" x="2525713" y="6264275"/>
          <p14:tracePt t="126699" x="2732088" y="6264275"/>
          <p14:tracePt t="126731" x="2879725" y="6264275"/>
          <p14:tracePt t="126763" x="2982913" y="6264275"/>
          <p14:tracePt t="126795" x="3057525" y="6246813"/>
          <p14:tracePt t="126827" x="3149600" y="6211888"/>
          <p14:tracePt t="126859" x="3228975" y="6189663"/>
          <p14:tracePt t="126891" x="3279775" y="6165850"/>
          <p14:tracePt t="126923" x="3325813" y="6132513"/>
          <p14:tracePt t="126955" x="3378200" y="6097588"/>
          <p14:tracePt t="126987" x="3422650" y="6040438"/>
          <p14:tracePt t="127019" x="3457575" y="5961063"/>
          <p14:tracePt t="127051" x="3479800" y="5903913"/>
          <p14:tracePt t="127083" x="3492500" y="5864225"/>
          <p14:tracePt t="127115" x="3497263" y="5835650"/>
          <p14:tracePt t="127147" x="3497263" y="5822950"/>
          <p14:tracePt t="12714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914400"/>
            <a:ext cx="33360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315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810000"/>
            <a:ext cx="410207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7861"/>
            <a:ext cx="5181600" cy="762000"/>
          </a:xfrm>
        </p:spPr>
        <p:txBody>
          <a:bodyPr/>
          <a:lstStyle/>
          <a:p>
            <a:r>
              <a:rPr lang="en-US" dirty="0"/>
              <a:t>Chart of Nuclides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5334000" cy="4572000"/>
          </a:xfrm>
        </p:spPr>
        <p:txBody>
          <a:bodyPr/>
          <a:lstStyle/>
          <a:p>
            <a:r>
              <a:rPr lang="en-US" sz="2400" dirty="0"/>
              <a:t>Decay modes</a:t>
            </a:r>
          </a:p>
          <a:p>
            <a:pPr lvl="1"/>
            <a:r>
              <a:rPr lang="en-US" sz="2400" dirty="0"/>
              <a:t>Alpha</a:t>
            </a:r>
          </a:p>
          <a:p>
            <a:pPr lvl="1"/>
            <a:r>
              <a:rPr lang="en-US" sz="2400" dirty="0"/>
              <a:t>Beta</a:t>
            </a:r>
          </a:p>
          <a:p>
            <a:pPr lvl="1"/>
            <a:r>
              <a:rPr lang="en-US" sz="2400" dirty="0"/>
              <a:t>Positron </a:t>
            </a:r>
          </a:p>
          <a:p>
            <a:pPr lvl="1"/>
            <a:r>
              <a:rPr lang="en-US" sz="2400" dirty="0"/>
              <a:t>Photon</a:t>
            </a:r>
          </a:p>
          <a:p>
            <a:pPr lvl="1"/>
            <a:r>
              <a:rPr lang="en-US" sz="2400" dirty="0"/>
              <a:t>Electron capture</a:t>
            </a:r>
          </a:p>
          <a:p>
            <a:pPr lvl="1"/>
            <a:r>
              <a:rPr lang="en-US" sz="2400" dirty="0"/>
              <a:t>Isomeric transition</a:t>
            </a:r>
          </a:p>
          <a:p>
            <a:pPr lvl="1"/>
            <a:r>
              <a:rPr lang="en-US" sz="2400" dirty="0"/>
              <a:t>Internal conversion</a:t>
            </a:r>
          </a:p>
          <a:p>
            <a:pPr lvl="1"/>
            <a:r>
              <a:rPr lang="en-US" sz="2400" dirty="0"/>
              <a:t>Spontaneous fission</a:t>
            </a:r>
          </a:p>
          <a:p>
            <a:pPr lvl="1"/>
            <a:r>
              <a:rPr lang="en-US" sz="2400" dirty="0"/>
              <a:t>Cluster decay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31"/>
    </mc:Choice>
    <mc:Fallback xmlns="">
      <p:transition spd="slow" advTm="7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043" x="7366000" y="5240338"/>
          <p14:tracePt t="12438" x="7372350" y="5240338"/>
          <p14:tracePt t="12454" x="7378700" y="5240338"/>
          <p14:tracePt t="12460" x="7383463" y="5240338"/>
          <p14:tracePt t="12484" x="7400925" y="5240338"/>
          <p14:tracePt t="12590" x="7407275" y="5235575"/>
          <p14:tracePt t="13038" x="7400925" y="5235575"/>
          <p14:tracePt t="13110" x="7394575" y="5240338"/>
          <p14:tracePt t="13117" x="7389813" y="5240338"/>
          <p14:tracePt t="13158" x="7383463" y="5240338"/>
          <p14:tracePt t="13190" x="7378700" y="5246688"/>
          <p14:tracePt t="13214" x="7372350" y="5246688"/>
          <p14:tracePt t="13215" x="7366000" y="5251450"/>
          <p14:tracePt t="13245" x="7350125" y="5257800"/>
          <p14:tracePt t="13277" x="7321550" y="5286375"/>
          <p14:tracePt t="13277" x="7321550" y="5297488"/>
          <p14:tracePt t="13310" x="7292975" y="5337175"/>
          <p14:tracePt t="13341" x="7258050" y="5383213"/>
          <p14:tracePt t="13373" x="7212013" y="5440363"/>
          <p14:tracePt t="13405" x="7189788" y="5480050"/>
          <p14:tracePt t="13437" x="7132638" y="5543550"/>
          <p14:tracePt t="13469" x="7064375" y="5611813"/>
          <p14:tracePt t="13501" x="6818313" y="5835650"/>
          <p14:tracePt t="13533" x="6607175" y="6046788"/>
          <p14:tracePt t="13565" x="6554788" y="6097588"/>
          <p14:tracePt t="13597" x="6550025" y="6103938"/>
          <p14:tracePt t="13631" x="6550025" y="6108700"/>
          <p14:tracePt t="13661" x="6521450" y="6137275"/>
          <p14:tracePt t="13693" x="6446838" y="6200775"/>
          <p14:tracePt t="13725" x="6372225" y="6264275"/>
          <p14:tracePt t="13757" x="6343650" y="6286500"/>
          <p14:tracePt t="13789" x="6303963" y="6315075"/>
          <p14:tracePt t="13821" x="6269038" y="6332538"/>
          <p14:tracePt t="14046" x="6264275" y="6332538"/>
          <p14:tracePt t="14342" x="6275388" y="6332538"/>
          <p14:tracePt t="14350" x="6275388" y="6326188"/>
          <p14:tracePt t="14361" x="6321425" y="6292850"/>
          <p14:tracePt t="14393" x="6503988" y="6149975"/>
          <p14:tracePt t="14425" x="6657975" y="6035675"/>
          <p14:tracePt t="14457" x="6858000" y="5875338"/>
          <p14:tracePt t="14489" x="6943725" y="5800725"/>
          <p14:tracePt t="14521" x="7104063" y="5686425"/>
          <p14:tracePt t="14554" x="7240588" y="5578475"/>
          <p14:tracePt t="14585" x="7418388" y="5446713"/>
          <p14:tracePt t="14617" x="7504113" y="5389563"/>
          <p14:tracePt t="14650" x="7521575" y="5378450"/>
          <p14:tracePt t="14681" x="7566025" y="5314950"/>
          <p14:tracePt t="14713" x="7600950" y="5280025"/>
          <p14:tracePt t="14746" x="7618413" y="5257800"/>
          <p14:tracePt t="14777" x="7646988" y="5211763"/>
          <p14:tracePt t="14809" x="7651750" y="5207000"/>
          <p14:tracePt t="14934" x="7646988" y="5207000"/>
          <p14:tracePt t="14944" x="7635875" y="5207000"/>
          <p14:tracePt t="14944" x="7618413" y="5218113"/>
          <p14:tracePt t="14950" x="7550150" y="5251450"/>
          <p14:tracePt t="14976" x="7400925" y="5326063"/>
          <p14:tracePt t="15008" x="7292975" y="5378450"/>
          <p14:tracePt t="15041" x="7178675" y="5440363"/>
          <p14:tracePt t="15072" x="6983413" y="5572125"/>
          <p14:tracePt t="15104" x="6708775" y="5783263"/>
          <p14:tracePt t="15136" x="6435725" y="5983288"/>
          <p14:tracePt t="15169" x="6326188" y="6064250"/>
          <p14:tracePt t="15201" x="6297613" y="6080125"/>
          <p14:tracePt t="15232" x="6275388" y="6092825"/>
          <p14:tracePt t="15264" x="6269038" y="6108700"/>
          <p14:tracePt t="15296" x="6264275" y="6108700"/>
          <p14:tracePt t="15328" x="6235700" y="6137275"/>
          <p14:tracePt t="15360" x="6172200" y="6229350"/>
          <p14:tracePt t="15392" x="6143625" y="6257925"/>
          <p14:tracePt t="15424" x="6143625" y="6264275"/>
          <p14:tracePt t="16009" x="0" y="0"/>
        </p14:tracePtLst>
        <p14:tracePtLst>
          <p14:tracePt t="16886" x="7337425" y="5229225"/>
          <p14:tracePt t="17454" x="7337425" y="5218113"/>
          <p14:tracePt t="17462" x="7321550" y="5194300"/>
          <p14:tracePt t="17470" x="7183438" y="5068888"/>
          <p14:tracePt t="17497" x="7023100" y="4921250"/>
          <p14:tracePt t="17528" x="6994525" y="4892675"/>
          <p14:tracePt t="17560" x="6989763" y="4886325"/>
          <p14:tracePt t="17592" x="6978650" y="4875213"/>
          <p14:tracePt t="17624" x="6937375" y="4846638"/>
          <p14:tracePt t="17656" x="6897688" y="4822825"/>
          <p14:tracePt t="17689" x="6829425" y="4765675"/>
          <p14:tracePt t="17722" x="6800850" y="4743450"/>
          <p14:tracePt t="17752" x="6794500" y="4737100"/>
          <p14:tracePt t="17784" x="6789738" y="4737100"/>
          <p14:tracePt t="18469" x="0" y="0"/>
        </p14:tracePtLst>
        <p14:tracePtLst>
          <p14:tracePt t="19541" x="7321550" y="5121275"/>
          <p14:tracePt t="19654" x="7315200" y="5121275"/>
          <p14:tracePt t="19669" x="7304088" y="5114925"/>
          <p14:tracePt t="19677" x="7200900" y="5000625"/>
          <p14:tracePt t="19710" x="7104063" y="4914900"/>
          <p14:tracePt t="19710" x="7075488" y="4897438"/>
          <p14:tracePt t="19742" x="7035800" y="4864100"/>
          <p14:tracePt t="19773" x="7000875" y="4851400"/>
          <p14:tracePt t="19811" x="6926263" y="4822825"/>
          <p14:tracePt t="19838" x="6851650" y="4789488"/>
          <p14:tracePt t="19838" x="6835775" y="4783138"/>
          <p14:tracePt t="19870" x="6789738" y="4754563"/>
          <p14:tracePt t="19870" x="6772275" y="4743450"/>
          <p14:tracePt t="19902" x="6750050" y="4732338"/>
          <p14:tracePt t="19934" x="6743700" y="4725988"/>
          <p14:tracePt t="20330" x="0" y="0"/>
        </p14:tracePtLst>
        <p14:tracePtLst>
          <p14:tracePt t="21556" x="8058150" y="5692775"/>
          <p14:tracePt t="21679" x="8047038" y="5692775"/>
          <p14:tracePt t="21685" x="8035925" y="5692775"/>
          <p14:tracePt t="21696" x="7908925" y="5675313"/>
          <p14:tracePt t="21728" x="7766050" y="5622925"/>
          <p14:tracePt t="21761" x="7715250" y="5600700"/>
          <p14:tracePt t="21792" x="7675563" y="5565775"/>
          <p14:tracePt t="21824" x="7594600" y="5532438"/>
          <p14:tracePt t="21856" x="7515225" y="5480050"/>
          <p14:tracePt t="21888" x="7446963" y="5422900"/>
          <p14:tracePt t="21920" x="7400925" y="5372100"/>
          <p14:tracePt t="21952" x="7350125" y="5314950"/>
          <p14:tracePt t="21984" x="7321550" y="5280025"/>
          <p14:tracePt t="22016" x="7292975" y="5251450"/>
          <p14:tracePt t="22048" x="7240588" y="5194300"/>
          <p14:tracePt t="22080" x="7200900" y="5154613"/>
          <p14:tracePt t="22112" x="7178675" y="5114925"/>
          <p14:tracePt t="22144" x="7126288" y="5051425"/>
          <p14:tracePt t="22176" x="7058025" y="4978400"/>
          <p14:tracePt t="22208" x="7007225" y="4921250"/>
          <p14:tracePt t="22240" x="6961188" y="4875213"/>
          <p14:tracePt t="22272" x="6915150" y="4829175"/>
          <p14:tracePt t="22304" x="6886575" y="4800600"/>
          <p14:tracePt t="22336" x="6864350" y="4783138"/>
          <p14:tracePt t="22368" x="6835775" y="4754563"/>
          <p14:tracePt t="22400" x="6807200" y="4737100"/>
          <p14:tracePt t="22432" x="6783388" y="4714875"/>
          <p14:tracePt t="22464" x="6754813" y="4697413"/>
          <p14:tracePt t="22496" x="6726238" y="4668838"/>
          <p14:tracePt t="22528" x="6721475" y="4664075"/>
          <p14:tracePt t="22560" x="6715125" y="4657725"/>
          <p14:tracePt t="22895" x="6726238" y="4664075"/>
          <p14:tracePt t="22903" x="6851650" y="4743450"/>
          <p14:tracePt t="22912" x="7172325" y="4965700"/>
          <p14:tracePt t="22944" x="7354888" y="5108575"/>
          <p14:tracePt t="22976" x="7366000" y="5114925"/>
          <p14:tracePt t="23008" x="7378700" y="5121275"/>
          <p14:tracePt t="23040" x="7440613" y="5165725"/>
          <p14:tracePt t="23072" x="7543800" y="5240338"/>
          <p14:tracePt t="23104" x="7629525" y="5308600"/>
          <p14:tracePt t="23136" x="7754938" y="5418138"/>
          <p14:tracePt t="23169" x="7800975" y="5451475"/>
          <p14:tracePt t="23366" x="0" y="0"/>
        </p14:tracePtLst>
        <p14:tracePtLst>
          <p14:tracePt t="24415" x="7464425" y="5308600"/>
          <p14:tracePt t="25024" x="7469188" y="5308600"/>
          <p14:tracePt t="25039" x="7475538" y="5308600"/>
          <p14:tracePt t="25046" x="7561263" y="5378450"/>
          <p14:tracePt t="25078" x="7658100" y="5446713"/>
          <p14:tracePt t="25110" x="7721600" y="5503863"/>
          <p14:tracePt t="25142" x="7761288" y="5537200"/>
          <p14:tracePt t="25174" x="7789863" y="5554663"/>
          <p14:tracePt t="25207" x="7823200" y="5583238"/>
          <p14:tracePt t="25238" x="7875588" y="5629275"/>
          <p14:tracePt t="25270" x="7954963" y="5697538"/>
          <p14:tracePt t="25303" x="8051800" y="5772150"/>
          <p14:tracePt t="25335" x="8104188" y="5807075"/>
          <p14:tracePt t="25366" x="8126413" y="5822950"/>
          <p14:tracePt t="25398" x="8137525" y="5840413"/>
          <p14:tracePt t="25430" x="8143875" y="5840413"/>
          <p14:tracePt t="25462" x="8150225" y="5846763"/>
          <p14:tracePt t="25494" x="8154988" y="5851525"/>
          <p14:tracePt t="25526" x="8166100" y="5857875"/>
          <p14:tracePt t="25558" x="8166100" y="5864225"/>
          <p14:tracePt t="25807" x="8154988" y="5864225"/>
          <p14:tracePt t="25815" x="8150225" y="5864225"/>
          <p14:tracePt t="25823" x="8080375" y="5835650"/>
          <p14:tracePt t="25850" x="7950200" y="5778500"/>
          <p14:tracePt t="25881" x="7893050" y="5754688"/>
          <p14:tracePt t="25913" x="7893050" y="5749925"/>
          <p14:tracePt t="25945" x="7886700" y="5743575"/>
          <p14:tracePt t="25977" x="7875588" y="5726113"/>
          <p14:tracePt t="26009" x="7858125" y="5680075"/>
          <p14:tracePt t="26041" x="7829550" y="5622925"/>
          <p14:tracePt t="26073" x="7823200" y="5607050"/>
          <p14:tracePt t="26105" x="7818438" y="5589588"/>
          <p14:tracePt t="26137" x="7800975" y="5561013"/>
          <p14:tracePt t="26169" x="7789863" y="5543550"/>
          <p14:tracePt t="26202" x="7778750" y="5514975"/>
          <p14:tracePt t="26233" x="7772400" y="5492750"/>
          <p14:tracePt t="26265" x="7761288" y="5468938"/>
          <p14:tracePt t="26297" x="7754938" y="5457825"/>
          <p14:tracePt t="26399" x="7750175" y="5457825"/>
          <p14:tracePt t="26431" x="7737475" y="5451475"/>
          <p14:tracePt t="26448" x="7737475" y="5446713"/>
          <p14:tracePt t="26455" x="7721600" y="5429250"/>
          <p14:tracePt t="26480" x="7693025" y="5418138"/>
          <p14:tracePt t="26512" x="7669213" y="5400675"/>
          <p14:tracePt t="26544" x="7664450" y="5394325"/>
          <p14:tracePt t="26576" x="7646988" y="5389563"/>
          <p14:tracePt t="26608" x="7646988" y="5383213"/>
          <p14:tracePt t="26640" x="7640638" y="5383213"/>
          <p14:tracePt t="26672" x="7635875" y="5383213"/>
          <p14:tracePt t="26903" x="7646988" y="5383213"/>
          <p14:tracePt t="26911" x="7664450" y="5400675"/>
          <p14:tracePt t="26919" x="7812088" y="5549900"/>
          <p14:tracePt t="26945" x="8035925" y="5749925"/>
          <p14:tracePt t="26977" x="8121650" y="5829300"/>
          <p14:tracePt t="27652" x="0" y="0"/>
        </p14:tracePtLst>
        <p14:tracePtLst>
          <p14:tracePt t="42200" x="6629400" y="1468438"/>
          <p14:tracePt t="42713" x="0" y="0"/>
        </p14:tracePtLst>
        <p14:tracePtLst>
          <p14:tracePt t="44151" x="7194550" y="2446338"/>
          <p14:tracePt t="44487" x="7194550" y="2435225"/>
          <p14:tracePt t="44495" x="7194550" y="2417763"/>
          <p14:tracePt t="44496" x="7200900" y="2279650"/>
          <p14:tracePt t="44527" x="7200900" y="2092325"/>
          <p14:tracePt t="44559" x="7161213" y="1954213"/>
          <p14:tracePt t="44592" x="7150100" y="1879600"/>
          <p14:tracePt t="44624" x="7132638" y="1817688"/>
          <p14:tracePt t="44655" x="7126288" y="1749425"/>
          <p14:tracePt t="44687" x="7121525" y="1720850"/>
          <p14:tracePt t="44719" x="7121525" y="1714500"/>
          <p14:tracePt t="44752" x="7092950" y="1679575"/>
          <p14:tracePt t="44783" x="7064375" y="1651000"/>
          <p14:tracePt t="44815" x="7046913" y="1635125"/>
          <p14:tracePt t="44847" x="6921500" y="1554163"/>
          <p14:tracePt t="44879" x="6800850" y="1479550"/>
          <p14:tracePt t="44911" x="6754813" y="1450975"/>
          <p14:tracePt t="44943" x="6721475" y="1428750"/>
          <p14:tracePt t="44975" x="6697663" y="1417638"/>
          <p14:tracePt t="45007" x="6692900" y="1411288"/>
          <p14:tracePt t="45039" x="6669088" y="1417638"/>
          <p14:tracePt t="45071" x="6623050" y="1439863"/>
          <p14:tracePt t="45104" x="6578600" y="1457325"/>
          <p14:tracePt t="45135" x="6537325" y="1474788"/>
          <p14:tracePt t="45167" x="6515100" y="1485900"/>
          <p14:tracePt t="45199" x="6508750" y="1485900"/>
          <p14:tracePt t="45231" x="6503988" y="1485900"/>
          <p14:tracePt t="45492" x="0" y="0"/>
        </p14:tracePtLst>
        <p14:tracePtLst>
          <p14:tracePt t="47431" x="7251700" y="2497138"/>
          <p14:tracePt t="47639" x="7258050" y="2492375"/>
          <p14:tracePt t="47647" x="7269163" y="2479675"/>
          <p14:tracePt t="47655" x="7315200" y="2422525"/>
          <p14:tracePt t="47687" x="7354888" y="2343150"/>
          <p14:tracePt t="47719" x="7389813" y="2274888"/>
          <p14:tracePt t="47751" x="7407275" y="2239963"/>
          <p14:tracePt t="47777" x="7412038" y="2222500"/>
          <p14:tracePt t="47809" x="7418388" y="2217738"/>
          <p14:tracePt t="47841" x="7435850" y="2193925"/>
          <p14:tracePt t="47873" x="7475538" y="2154238"/>
          <p14:tracePt t="47905" x="7515225" y="2132013"/>
          <p14:tracePt t="47937" x="7543800" y="2108200"/>
          <p14:tracePt t="47969" x="7594600" y="2068513"/>
          <p14:tracePt t="48002" x="7761288" y="1965325"/>
          <p14:tracePt t="48033" x="8251825" y="1692275"/>
          <p14:tracePt t="48065" x="8583613" y="1520825"/>
          <p14:tracePt t="48097" x="8664575" y="1479550"/>
          <p14:tracePt t="48129" x="8704263" y="1463675"/>
          <p14:tracePt t="48161" x="8726488" y="1450975"/>
          <p14:tracePt t="48193" x="8743950" y="1446213"/>
          <p14:tracePt t="48225" x="8772525" y="1428750"/>
          <p14:tracePt t="48257" x="8836025" y="1393825"/>
          <p14:tracePt t="48289" x="8847138" y="1393825"/>
          <p14:tracePt t="48455" x="8840788" y="1393825"/>
          <p14:tracePt t="48471" x="8836025" y="1393825"/>
          <p14:tracePt t="48479" x="8818563" y="1400175"/>
          <p14:tracePt t="48498" x="8778875" y="1417638"/>
          <p14:tracePt t="48530" x="8704263" y="1450975"/>
          <p14:tracePt t="48561" x="8515350" y="1514475"/>
          <p14:tracePt t="48593" x="8183563" y="1635125"/>
          <p14:tracePt t="48626" x="7972425" y="1725613"/>
          <p14:tracePt t="48657" x="7932738" y="1736725"/>
          <p14:tracePt t="48767" x="7937500" y="1736725"/>
          <p14:tracePt t="48775" x="7943850" y="1736725"/>
          <p14:tracePt t="48791" x="7950200" y="1731963"/>
          <p14:tracePt t="48879" x="7954963" y="1725613"/>
          <p14:tracePt t="48895" x="7954963" y="1720850"/>
          <p14:tracePt t="48895" x="7994650" y="1646238"/>
          <p14:tracePt t="48926" x="8104188" y="1457325"/>
          <p14:tracePt t="48926" x="0" y="0"/>
        </p14:tracePtLst>
        <p14:tracePtLst>
          <p14:tracePt t="49027" x="8178800" y="1360488"/>
          <p14:tracePt t="49237" x="0" y="0"/>
        </p14:tracePtLst>
        <p14:tracePtLst>
          <p14:tracePt t="50556" x="7251700" y="1463675"/>
          <p14:tracePt t="51126" x="0" y="0"/>
        </p14:tracePtLst>
        <p14:tracePtLst>
          <p14:tracePt t="53654" x="7308850" y="2565400"/>
          <p14:tracePt t="54167" x="7304088" y="2582863"/>
          <p14:tracePt t="54174" x="7297738" y="2628900"/>
          <p14:tracePt t="54181" x="7229475" y="2868613"/>
          <p14:tracePt t="54209" x="7200900" y="3006725"/>
          <p14:tracePt t="54241" x="7194550" y="3051175"/>
          <p14:tracePt t="54998" x="7212013" y="3051175"/>
          <p14:tracePt t="55014" x="7223125" y="3051175"/>
          <p14:tracePt t="55017" x="7240588" y="3046413"/>
          <p14:tracePt t="55042" x="7275513" y="3035300"/>
          <p14:tracePt t="55074" x="7292975" y="3028950"/>
          <p14:tracePt t="55106" x="7315200" y="3022600"/>
          <p14:tracePt t="55139" x="7361238" y="3006725"/>
          <p14:tracePt t="55170" x="7378700" y="2994025"/>
          <p14:tracePt t="55202" x="7383463" y="2994025"/>
          <p14:tracePt t="55302" x="7383463" y="2989263"/>
          <p14:tracePt t="55591" x="7383463" y="2994025"/>
          <p14:tracePt t="55607" x="7383463" y="3011488"/>
          <p14:tracePt t="55615" x="7378700" y="3028950"/>
          <p14:tracePt t="55631" x="7350125" y="3097213"/>
          <p14:tracePt t="55661" x="7332663" y="3136900"/>
          <p14:tracePt t="55693" x="7332663" y="3149600"/>
          <p14:tracePt t="56823" x="0" y="0"/>
        </p14:tracePtLst>
        <p14:tracePtLst>
          <p14:tracePt t="57329" x="7275513" y="2343150"/>
          <p14:tracePt t="57767" x="7275513" y="2354263"/>
          <p14:tracePt t="57778" x="7275513" y="2389188"/>
          <p14:tracePt t="57779" x="7275513" y="2646363"/>
          <p14:tracePt t="57810" x="7264400" y="2811463"/>
          <p14:tracePt t="57842" x="7264400" y="2828925"/>
          <p14:tracePt t="58343" x="7264400" y="2835275"/>
          <p14:tracePt t="5834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85850"/>
            <a:ext cx="7162800" cy="5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the nuclides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0"/>
    </mc:Choice>
    <mc:Fallback xmlns="">
      <p:transition spd="slow" advTm="3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315" x="4703763" y="1931988"/>
          <p14:tracePt t="13829" x="0" y="0"/>
        </p14:tracePtLst>
        <p14:tracePtLst>
          <p14:tracePt t="14558" x="4737100" y="2365375"/>
          <p14:tracePt t="15093" x="0" y="0"/>
        </p14:tracePtLst>
        <p14:tracePtLst>
          <p14:tracePt t="15729" x="4651375" y="2846388"/>
          <p14:tracePt t="16033" x="0" y="0"/>
        </p14:tracePtLst>
        <p14:tracePtLst>
          <p14:tracePt t="16646" x="4308475" y="3257550"/>
          <p14:tracePt t="17541" x="4303713" y="3257550"/>
          <p14:tracePt t="17566" x="4297363" y="3257550"/>
          <p14:tracePt t="17569" x="4264025" y="3292475"/>
          <p14:tracePt t="17594" x="4222750" y="3332163"/>
          <p14:tracePt t="17626" x="4206875" y="3336925"/>
          <p14:tracePt t="18087" x="0" y="0"/>
        </p14:tracePtLst>
        <p14:tracePtLst>
          <p14:tracePt t="19142" x="2686050" y="2600325"/>
          <p14:tracePt t="19149" x="2668588" y="2593975"/>
          <p14:tracePt t="19157" x="2606675" y="2565400"/>
          <p14:tracePt t="19178" x="2520950" y="2525713"/>
          <p14:tracePt t="19213" x="2446338" y="2503488"/>
          <p14:tracePt t="19246" x="2378075" y="2486025"/>
          <p14:tracePt t="19277" x="2251075" y="2463800"/>
          <p14:tracePt t="19310" x="2108200" y="2446338"/>
          <p14:tracePt t="19338" x="1879600" y="2439988"/>
          <p14:tracePt t="19369" x="1639888" y="2439988"/>
          <p14:tracePt t="19401" x="1492250" y="2451100"/>
          <p14:tracePt t="19433" x="1393825" y="2486025"/>
          <p14:tracePt t="19465" x="1200150" y="2565400"/>
          <p14:tracePt t="19498" x="1068388" y="2622550"/>
          <p14:tracePt t="19529" x="989013" y="2679700"/>
          <p14:tracePt t="19561" x="863600" y="2800350"/>
          <p14:tracePt t="19594" x="777875" y="2921000"/>
          <p14:tracePt t="19625" x="749300" y="2978150"/>
          <p14:tracePt t="19657" x="736600" y="3028950"/>
          <p14:tracePt t="19689" x="731838" y="3074988"/>
          <p14:tracePt t="19721" x="742950" y="3132138"/>
          <p14:tracePt t="19753" x="800100" y="3217863"/>
          <p14:tracePt t="19785" x="908050" y="3354388"/>
          <p14:tracePt t="19817" x="1092200" y="3532188"/>
          <p14:tracePt t="19849" x="1320800" y="3703638"/>
          <p14:tracePt t="19881" x="1554163" y="3817938"/>
          <p14:tracePt t="19913" x="1760538" y="3879850"/>
          <p14:tracePt t="19945" x="1936750" y="3903663"/>
          <p14:tracePt t="19978" x="2097088" y="3903663"/>
          <p14:tracePt t="20010" x="2246313" y="3903663"/>
          <p14:tracePt t="20041" x="2406650" y="3897313"/>
          <p14:tracePt t="20073" x="2606675" y="3868738"/>
          <p14:tracePt t="20105" x="2822575" y="3789363"/>
          <p14:tracePt t="20137" x="3046413" y="3732213"/>
          <p14:tracePt t="20169" x="3211513" y="3679825"/>
          <p14:tracePt t="20201" x="3371850" y="3617913"/>
          <p14:tracePt t="20233" x="3497263" y="3554413"/>
          <p14:tracePt t="20265" x="3622675" y="3497263"/>
          <p14:tracePt t="20298" x="3697288" y="3429000"/>
          <p14:tracePt t="20329" x="3725863" y="3382963"/>
          <p14:tracePt t="20362" x="3749675" y="3325813"/>
          <p14:tracePt t="20393" x="3760788" y="3279775"/>
          <p14:tracePt t="20425" x="3760788" y="3211513"/>
          <p14:tracePt t="20457" x="3754438" y="3154363"/>
          <p14:tracePt t="20490" x="3708400" y="3046413"/>
          <p14:tracePt t="20522" x="3663950" y="2954338"/>
          <p14:tracePt t="20553" x="3600450" y="2879725"/>
          <p14:tracePt t="20585" x="3457575" y="2771775"/>
          <p14:tracePt t="20617" x="3321050" y="2674938"/>
          <p14:tracePt t="20650" x="3165475" y="2571750"/>
          <p14:tracePt t="20681" x="2994025" y="2492375"/>
          <p14:tracePt t="20713" x="2857500" y="2435225"/>
          <p14:tracePt t="20745" x="2668588" y="2378075"/>
          <p14:tracePt t="20777" x="2406650" y="2297113"/>
          <p14:tracePt t="20809" x="2136775" y="2239963"/>
          <p14:tracePt t="20841" x="1925638" y="2217738"/>
          <p14:tracePt t="20873" x="1646238" y="2217738"/>
          <p14:tracePt t="20905" x="1365250" y="2246313"/>
          <p14:tracePt t="20937" x="1136650" y="2303463"/>
          <p14:tracePt t="20970" x="954088" y="2378075"/>
          <p14:tracePt t="21001" x="777875" y="2492375"/>
          <p14:tracePt t="21034" x="657225" y="2606675"/>
          <p14:tracePt t="21066" x="582613" y="2714625"/>
          <p14:tracePt t="21097" x="542925" y="2921000"/>
          <p14:tracePt t="21129" x="542925" y="3194050"/>
          <p14:tracePt t="21162" x="646113" y="3486150"/>
          <p14:tracePt t="21193" x="863600" y="3749675"/>
          <p14:tracePt t="21225" x="1235075" y="4022725"/>
          <p14:tracePt t="21257" x="1531938" y="4143375"/>
          <p14:tracePt t="21289" x="1714500" y="4171950"/>
          <p14:tracePt t="21321" x="1960563" y="4165600"/>
          <p14:tracePt t="21353" x="2246313" y="4114800"/>
          <p14:tracePt t="21387" x="2640013" y="4017963"/>
          <p14:tracePt t="21417" x="2978150" y="3925888"/>
          <p14:tracePt t="21450" x="3263900" y="3840163"/>
          <p14:tracePt t="21481" x="3714750" y="3622675"/>
          <p14:tracePt t="21513" x="3989388" y="3479800"/>
          <p14:tracePt t="21547" x="4183063" y="3354388"/>
          <p14:tracePt t="21577" x="4246563" y="3303588"/>
          <p14:tracePt t="21609" x="4264025" y="3268663"/>
          <p14:tracePt t="21641" x="4268788" y="3206750"/>
          <p14:tracePt t="21673" x="4275138" y="3092450"/>
          <p14:tracePt t="21706" x="4240213" y="2954338"/>
          <p14:tracePt t="21737" x="4194175" y="2822575"/>
          <p14:tracePt t="21769" x="4114800" y="2703513"/>
          <p14:tracePt t="21801" x="3960813" y="2549525"/>
          <p14:tracePt t="21833" x="3708400" y="2365375"/>
          <p14:tracePt t="21866" x="3422650" y="2217738"/>
          <p14:tracePt t="21897" x="3222625" y="2125663"/>
          <p14:tracePt t="21929" x="2982913" y="2035175"/>
          <p14:tracePt t="21961" x="2782888" y="1982788"/>
          <p14:tracePt t="21993" x="2593975" y="1978025"/>
          <p14:tracePt t="22025" x="2336800" y="1989138"/>
          <p14:tracePt t="22057" x="2068513" y="2039938"/>
          <p14:tracePt t="22090" x="1868488" y="2132013"/>
          <p14:tracePt t="22121" x="1635125" y="2286000"/>
          <p14:tracePt t="22154" x="1296988" y="2571750"/>
          <p14:tracePt t="22185" x="1096963" y="2782888"/>
          <p14:tracePt t="22217" x="1000125" y="2903538"/>
          <p14:tracePt t="22249" x="931863" y="3000375"/>
          <p14:tracePt t="22282" x="885825" y="3086100"/>
          <p14:tracePt t="22313" x="868363" y="3132138"/>
          <p14:tracePt t="22346" x="868363" y="3165475"/>
          <p14:tracePt t="22377" x="885825" y="3251200"/>
          <p14:tracePt t="22409" x="1022350" y="3429000"/>
          <p14:tracePt t="22441" x="1263650" y="3617913"/>
          <p14:tracePt t="22473" x="1531938" y="3760788"/>
          <p14:tracePt t="22505" x="1703388" y="3817938"/>
          <p14:tracePt t="22538" x="1851025" y="3829050"/>
          <p14:tracePt t="22569" x="2022475" y="3840163"/>
          <p14:tracePt t="22601" x="2143125" y="3840163"/>
          <p14:tracePt t="22633" x="2200275" y="3840163"/>
          <p14:tracePt t="22665" x="2239963" y="3840163"/>
          <p14:tracePt t="22697" x="2251075" y="3840163"/>
          <p14:tracePt t="22729" x="2274888" y="3840163"/>
          <p14:tracePt t="22762" x="2325688" y="3822700"/>
          <p14:tracePt t="22762" x="0" y="0"/>
        </p14:tracePtLst>
        <p14:tracePtLst>
          <p14:tracePt t="27685" x="4246563" y="4532313"/>
          <p14:tracePt t="28245" x="4251325" y="4532313"/>
          <p14:tracePt t="28253" x="4257675" y="4532313"/>
          <p14:tracePt t="28261" x="4297363" y="4525963"/>
          <p14:tracePt t="28288" x="4314825" y="4525963"/>
          <p14:tracePt t="28319" x="4325938" y="4525963"/>
          <p14:tracePt t="28718" x="4332288" y="4525963"/>
          <p14:tracePt t="28729" x="4349750" y="4521200"/>
          <p14:tracePt t="28740" x="4371975" y="4514850"/>
          <p14:tracePt t="28772" x="4383088" y="4514850"/>
          <p14:tracePt t="28803" x="4400550" y="4508500"/>
          <p14:tracePt t="28870" x="4406900" y="4508500"/>
          <p14:tracePt t="28870" x="4411663" y="4525963"/>
          <p14:tracePt t="28901" x="4411663" y="4543425"/>
          <p14:tracePt t="28931" x="4418013" y="4554538"/>
          <p14:tracePt t="28963" x="4418013" y="4572000"/>
          <p14:tracePt t="28995" x="4418013" y="4589463"/>
          <p14:tracePt t="29086" x="4418013" y="4594225"/>
          <p14:tracePt t="29583" x="4440238" y="4594225"/>
          <p14:tracePt t="29591" x="4492625" y="4572000"/>
          <p14:tracePt t="29594" x="4618038" y="4532313"/>
          <p14:tracePt t="29625" x="4640263" y="4532313"/>
          <p14:tracePt t="29695" x="4646613" y="4532313"/>
          <p14:tracePt t="30247" x="4640263" y="4532313"/>
          <p14:tracePt t="30251" x="4635500" y="4532313"/>
          <p14:tracePt t="30257" x="4606925" y="4543425"/>
          <p14:tracePt t="30289" x="4583113" y="4554538"/>
          <p14:tracePt t="30321" x="4572000" y="4554538"/>
          <p14:tracePt t="30785" x="0" y="0"/>
        </p14:tracePtLst>
        <p14:tracePtLst>
          <p14:tracePt t="32171" x="5972175" y="4154488"/>
          <p14:tracePt t="3243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of the nuclides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467600" cy="567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07"/>
    </mc:Choice>
    <mc:Fallback xmlns="">
      <p:transition spd="slow" advTm="15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454" x="7011988" y="1800225"/>
          <p14:tracePt t="26642" x="7018338" y="1800225"/>
          <p14:tracePt t="26754" x="7023100" y="1800225"/>
          <p14:tracePt t="26762" x="7029450" y="1800225"/>
          <p14:tracePt t="26779" x="7035800" y="1793875"/>
          <p14:tracePt t="26796" x="7040563" y="1793875"/>
          <p14:tracePt t="26829" x="7046913" y="1793875"/>
          <p14:tracePt t="26860" x="7058025" y="1793875"/>
          <p14:tracePt t="26893" x="7075488" y="1793875"/>
          <p14:tracePt t="26925" x="7080250" y="1793875"/>
          <p14:tracePt t="26956" x="7092950" y="1793875"/>
          <p14:tracePt t="26988" x="7097713" y="1793875"/>
          <p14:tracePt t="27022" x="7104063" y="1793875"/>
          <p14:tracePt t="27052" x="7115175" y="1793875"/>
          <p14:tracePt t="27130" x="7121525" y="1793875"/>
          <p14:tracePt t="27282" x="7126288" y="1793875"/>
          <p14:tracePt t="27282" x="0" y="0"/>
        </p14:tracePtLst>
        <p14:tracePtLst>
          <p14:tracePt t="28820" x="4451350" y="2085975"/>
          <p14:tracePt t="29250" x="4468813" y="2097088"/>
          <p14:tracePt t="29250" x="4503738" y="2120900"/>
          <p14:tracePt t="29266" x="4532313" y="2132013"/>
          <p14:tracePt t="29274" x="4578350" y="2178050"/>
          <p14:tracePt t="29293" x="4606925" y="2222500"/>
          <p14:tracePt t="29325" x="4606925" y="2228850"/>
          <p14:tracePt t="29357" x="4611688" y="2235200"/>
          <p14:tracePt t="29875" x="4618038" y="2235200"/>
          <p14:tracePt t="29896" x="4622800" y="2235200"/>
          <p14:tracePt t="29896" x="4640263" y="2228850"/>
          <p14:tracePt t="29928" x="4651375" y="2222500"/>
          <p14:tracePt t="29961" x="4657725" y="2217738"/>
          <p14:tracePt t="29992" x="4668838" y="2217738"/>
          <p14:tracePt t="30024" x="4675188" y="2217738"/>
          <p14:tracePt t="30056" x="4679950" y="2217738"/>
          <p14:tracePt t="30088" x="4686300" y="2217738"/>
          <p14:tracePt t="30819" x="0" y="0"/>
        </p14:tracePtLst>
        <p14:tracePtLst>
          <p14:tracePt t="38339" x="3783013" y="2332038"/>
          <p14:tracePt t="38387" x="3794125" y="2332038"/>
          <p14:tracePt t="38427" x="3800475" y="2332038"/>
          <p14:tracePt t="38451" x="3806825" y="2332038"/>
          <p14:tracePt t="38491" x="3817938" y="2332038"/>
          <p14:tracePt t="38515" x="3822700" y="2325688"/>
          <p14:tracePt t="38555" x="3829050" y="2325688"/>
          <p14:tracePt t="38595" x="3835400" y="2325688"/>
          <p14:tracePt t="38659" x="3840163" y="2325688"/>
          <p14:tracePt t="39040" x="0" y="0"/>
        </p14:tracePtLst>
        <p14:tracePtLst>
          <p14:tracePt t="44658" x="4246563" y="2325688"/>
          <p14:tracePt t="45580" x="0" y="0"/>
        </p14:tracePtLst>
        <p14:tracePtLst>
          <p14:tracePt t="47364" x="2468563" y="2514600"/>
          <p14:tracePt t="48000" x="0" y="0"/>
        </p14:tracePtLst>
        <p14:tracePtLst>
          <p14:tracePt t="49476" x="4035425" y="2457450"/>
          <p14:tracePt t="50272" x="0" y="0"/>
        </p14:tracePtLst>
        <p14:tracePtLst>
          <p14:tracePt t="54145" x="4222750" y="2297113"/>
          <p14:tracePt t="54833" x="0" y="0"/>
        </p14:tracePtLst>
        <p14:tracePtLst>
          <p14:tracePt t="58035" x="4092575" y="2439988"/>
          <p14:tracePt t="58477" x="0" y="0"/>
        </p14:tracePtLst>
        <p14:tracePtLst>
          <p14:tracePt t="78147" x="4279900" y="3178175"/>
          <p14:tracePt t="78843" x="4275138" y="3189288"/>
          <p14:tracePt t="78861" x="4268788" y="3189288"/>
          <p14:tracePt t="78861" x="4264025" y="3211513"/>
          <p14:tracePt t="78893" x="4251325" y="3228975"/>
          <p14:tracePt t="78925" x="4235450" y="3263900"/>
          <p14:tracePt t="78957" x="4222750" y="3268663"/>
          <p14:tracePt t="78989" x="4217988" y="3268663"/>
          <p14:tracePt t="79021" x="4217988" y="3275013"/>
          <p14:tracePt t="79053" x="4211638" y="3275013"/>
          <p14:tracePt t="79085" x="4206875" y="3275013"/>
          <p14:tracePt t="79162" x="4200525" y="3279775"/>
          <p14:tracePt t="79275" x="4200525" y="3286125"/>
          <p14:tracePt t="79338" x="4200525" y="3292475"/>
          <p14:tracePt t="79346" x="4200525" y="3297238"/>
          <p14:tracePt t="79349" x="4240213" y="3321050"/>
          <p14:tracePt t="79380" x="4286250" y="3349625"/>
          <p14:tracePt t="79412" x="4321175" y="3365500"/>
          <p14:tracePt t="79444" x="4349750" y="3371850"/>
          <p14:tracePt t="79476" x="4394200" y="3378200"/>
          <p14:tracePt t="79508" x="4451350" y="3382963"/>
          <p14:tracePt t="79540" x="4497388" y="3382963"/>
          <p14:tracePt t="79572" x="4565650" y="3389313"/>
          <p14:tracePt t="79604" x="4679950" y="3400425"/>
          <p14:tracePt t="79636" x="4772025" y="3406775"/>
          <p14:tracePt t="79669" x="4800600" y="3406775"/>
          <p14:tracePt t="79700" x="4822825" y="3406775"/>
          <p14:tracePt t="79734" x="4846638" y="3382963"/>
          <p14:tracePt t="79764" x="4864100" y="3360738"/>
          <p14:tracePt t="79796" x="4875213" y="3336925"/>
          <p14:tracePt t="79828" x="4879975" y="3303588"/>
          <p14:tracePt t="79861" x="4879975" y="3275013"/>
          <p14:tracePt t="79892" x="4875213" y="3240088"/>
          <p14:tracePt t="79924" x="4846638" y="3189288"/>
          <p14:tracePt t="79956" x="4822825" y="3165475"/>
          <p14:tracePt t="79989" x="4783138" y="3136900"/>
          <p14:tracePt t="80020" x="4737100" y="3121025"/>
          <p14:tracePt t="80052" x="4703763" y="3108325"/>
          <p14:tracePt t="80084" x="4657725" y="3097213"/>
          <p14:tracePt t="80116" x="4572000" y="3079750"/>
          <p14:tracePt t="80148" x="4514850" y="3074988"/>
          <p14:tracePt t="80181" x="4440238" y="3068638"/>
          <p14:tracePt t="80213" x="4343400" y="3079750"/>
          <p14:tracePt t="80245" x="4240213" y="3108325"/>
          <p14:tracePt t="80277" x="4165600" y="3143250"/>
          <p14:tracePt t="80309" x="4103688" y="3171825"/>
          <p14:tracePt t="80340" x="4068763" y="3194050"/>
          <p14:tracePt t="80372" x="4051300" y="3217863"/>
          <p14:tracePt t="80405" x="4035425" y="3240088"/>
          <p14:tracePt t="80436" x="4017963" y="3275013"/>
          <p14:tracePt t="80468" x="4011613" y="3303588"/>
          <p14:tracePt t="80500" x="4011613" y="3336925"/>
          <p14:tracePt t="80532" x="4011613" y="3389313"/>
          <p14:tracePt t="80564" x="4035425" y="3440113"/>
          <p14:tracePt t="80596" x="4051300" y="3468688"/>
          <p14:tracePt t="80628" x="4086225" y="3479800"/>
          <p14:tracePt t="80661" x="4143375" y="3479800"/>
          <p14:tracePt t="80693" x="4268788" y="3479800"/>
          <p14:tracePt t="80724" x="4400550" y="3451225"/>
          <p14:tracePt t="80756" x="4486275" y="3422650"/>
          <p14:tracePt t="80788" x="4514850" y="3406775"/>
          <p14:tracePt t="80820" x="4521200" y="3400425"/>
          <p14:tracePt t="80852" x="4525963" y="3400425"/>
          <p14:tracePt t="80968" x="0" y="0"/>
        </p14:tracePtLst>
        <p14:tracePtLst>
          <p14:tracePt t="82620" x="5440363" y="3121025"/>
          <p14:tracePt t="82907" x="5435600" y="3121025"/>
          <p14:tracePt t="82963" x="5429250" y="3121025"/>
          <p14:tracePt t="82987" x="5422900" y="3132138"/>
          <p14:tracePt t="82995" x="5411788" y="3143250"/>
          <p14:tracePt t="83010" x="5378450" y="3178175"/>
          <p14:tracePt t="83043" x="5354638" y="3194050"/>
          <p14:tracePt t="83074" x="5343525" y="3206750"/>
          <p14:tracePt t="83106" x="5332413" y="3211513"/>
          <p14:tracePt t="83138" x="5314950" y="3222625"/>
          <p14:tracePt t="83170" x="5303838" y="3235325"/>
          <p14:tracePt t="83202" x="5286375" y="3246438"/>
          <p14:tracePt t="83235" x="5280025" y="3251200"/>
          <p14:tracePt t="83266" x="5275263" y="3257550"/>
          <p14:tracePt t="83298" x="5275263" y="3263900"/>
          <p14:tracePt t="83330" x="5264150" y="3275013"/>
          <p14:tracePt t="83362" x="5257800" y="3286125"/>
          <p14:tracePt t="83394" x="5257800" y="3303588"/>
          <p14:tracePt t="83426" x="5257800" y="3314700"/>
          <p14:tracePt t="83458" x="5257800" y="3343275"/>
          <p14:tracePt t="83490" x="5264150" y="3371850"/>
          <p14:tracePt t="83522" x="5297488" y="3394075"/>
          <p14:tracePt t="83554" x="5337175" y="3411538"/>
          <p14:tracePt t="83586" x="5372100" y="3422650"/>
          <p14:tracePt t="83618" x="5400675" y="3429000"/>
          <p14:tracePt t="83650" x="5422900" y="3429000"/>
          <p14:tracePt t="83682" x="5440363" y="3429000"/>
          <p14:tracePt t="83715" x="5464175" y="3429000"/>
          <p14:tracePt t="83746" x="5475288" y="3417888"/>
          <p14:tracePt t="83778" x="5480050" y="3417888"/>
          <p14:tracePt t="83810" x="5486400" y="3406775"/>
          <p14:tracePt t="83842" x="5492750" y="3371850"/>
          <p14:tracePt t="83874" x="5497513" y="3321050"/>
          <p14:tracePt t="83906" x="5497513" y="3275013"/>
          <p14:tracePt t="83938" x="5497513" y="3235325"/>
          <p14:tracePt t="83970" x="5486400" y="3206750"/>
          <p14:tracePt t="84002" x="5475288" y="3189288"/>
          <p14:tracePt t="84034" x="5464175" y="3165475"/>
          <p14:tracePt t="84066" x="5451475" y="3149600"/>
          <p14:tracePt t="84099" x="5440363" y="3143250"/>
          <p14:tracePt t="84130" x="5429250" y="3125788"/>
          <p14:tracePt t="84162" x="5422900" y="3108325"/>
          <p14:tracePt t="84194" x="5411788" y="3103563"/>
          <p14:tracePt t="84227" x="5400675" y="3092450"/>
          <p14:tracePt t="84258" x="5394325" y="3086100"/>
          <p14:tracePt t="84290" x="5389563" y="3086100"/>
          <p14:tracePt t="84379" x="5389563" y="3079750"/>
          <p14:tracePt t="84443" x="5383213" y="3079750"/>
          <p14:tracePt t="84467" x="5378450" y="3086100"/>
          <p14:tracePt t="84483" x="5365750" y="3103563"/>
          <p14:tracePt t="84494" x="5360988" y="3121025"/>
          <p14:tracePt t="84526" x="5349875" y="3143250"/>
          <p14:tracePt t="84558" x="5343525" y="3160713"/>
          <p14:tracePt t="84590" x="5337175" y="3178175"/>
          <p14:tracePt t="84622" x="5332413" y="3200400"/>
          <p14:tracePt t="84654" x="5326063" y="3228975"/>
          <p14:tracePt t="84686" x="5326063" y="3246438"/>
          <p14:tracePt t="84718" x="5321300" y="3263900"/>
          <p14:tracePt t="84751" x="5314950" y="3275013"/>
          <p14:tracePt t="84782" x="5314950" y="3286125"/>
          <p14:tracePt t="84814" x="5308600" y="3286125"/>
          <p14:tracePt t="84846" x="5308600" y="3292475"/>
          <p14:tracePt t="84995" x="5308600" y="3297238"/>
          <p14:tracePt t="84995" x="0" y="0"/>
        </p14:tracePtLst>
        <p14:tracePtLst>
          <p14:tracePt t="97099" x="3879850" y="4725988"/>
          <p14:tracePt t="97498" x="3886200" y="4737100"/>
          <p14:tracePt t="97498" x="3892550" y="4749800"/>
          <p14:tracePt t="97514" x="3892550" y="4754563"/>
          <p14:tracePt t="97522" x="3903663" y="4783138"/>
          <p14:tracePt t="97543" x="3908425" y="4811713"/>
          <p14:tracePt t="97574" x="3921125" y="4840288"/>
          <p14:tracePt t="97606" x="3937000" y="4857750"/>
          <p14:tracePt t="97639" x="3965575" y="4879975"/>
          <p14:tracePt t="97670" x="4011613" y="4892675"/>
          <p14:tracePt t="97702" x="4075113" y="4903788"/>
          <p14:tracePt t="97735" x="4149725" y="4914900"/>
          <p14:tracePt t="97766" x="4229100" y="4921250"/>
          <p14:tracePt t="97798" x="4286250" y="4921250"/>
          <p14:tracePt t="97830" x="4337050" y="4921250"/>
          <p14:tracePt t="97862" x="4400550" y="4921250"/>
          <p14:tracePt t="97894" x="4475163" y="4921250"/>
          <p14:tracePt t="97927" x="4554538" y="4914900"/>
          <p14:tracePt t="97958" x="4606925" y="4908550"/>
          <p14:tracePt t="97990" x="4635500" y="4908550"/>
          <p14:tracePt t="98022" x="4697413" y="4908550"/>
          <p14:tracePt t="98054" x="4743450" y="4908550"/>
          <p14:tracePt t="98086" x="4818063" y="4908550"/>
          <p14:tracePt t="98118" x="4926013" y="4914900"/>
          <p14:tracePt t="98150" x="5057775" y="4932363"/>
          <p14:tracePt t="98182" x="5165725" y="4937125"/>
          <p14:tracePt t="98214" x="5207000" y="4937125"/>
          <p14:tracePt t="98246" x="5257800" y="4937125"/>
          <p14:tracePt t="98278" x="5286375" y="4937125"/>
          <p14:tracePt t="98310" x="5314950" y="4926013"/>
          <p14:tracePt t="98342" x="5360988" y="4921250"/>
          <p14:tracePt t="98374" x="5394325" y="4914900"/>
          <p14:tracePt t="98406" x="5422900" y="4903788"/>
          <p14:tracePt t="98439" x="5440363" y="4897438"/>
          <p14:tracePt t="98470" x="5464175" y="4886325"/>
          <p14:tracePt t="98502" x="5468938" y="4875213"/>
          <p14:tracePt t="98534" x="5480050" y="4864100"/>
          <p14:tracePt t="98566" x="5486400" y="4846638"/>
          <p14:tracePt t="98598" x="5492750" y="4835525"/>
          <p14:tracePt t="98630" x="5492750" y="4818063"/>
          <p14:tracePt t="98662" x="5497513" y="4800600"/>
          <p14:tracePt t="98695" x="5497513" y="4783138"/>
          <p14:tracePt t="98728" x="5497513" y="4754563"/>
          <p14:tracePt t="98758" x="5497513" y="4721225"/>
          <p14:tracePt t="98790" x="5497513" y="4692650"/>
          <p14:tracePt t="98822" x="5492750" y="4664075"/>
          <p14:tracePt t="98854" x="5492750" y="4640263"/>
          <p14:tracePt t="98886" x="5492750" y="4629150"/>
          <p14:tracePt t="98918" x="5486400" y="4611688"/>
          <p14:tracePt t="98951" x="5486400" y="4589463"/>
          <p14:tracePt t="98982" x="5486400" y="4572000"/>
          <p14:tracePt t="99014" x="5468938" y="4543425"/>
          <p14:tracePt t="99046" x="5464175" y="4525963"/>
          <p14:tracePt t="99078" x="5457825" y="4521200"/>
          <p14:tracePt t="99110" x="5446713" y="4503738"/>
          <p14:tracePt t="99142" x="5435600" y="4503738"/>
          <p14:tracePt t="99174" x="5418138" y="4497388"/>
          <p14:tracePt t="99206" x="5383213" y="4486275"/>
          <p14:tracePt t="99238" x="5297488" y="4475163"/>
          <p14:tracePt t="99270" x="5200650" y="4464050"/>
          <p14:tracePt t="99302" x="5103813" y="4451350"/>
          <p14:tracePt t="99334" x="4989513" y="4435475"/>
          <p14:tracePt t="99367" x="4875213" y="4422775"/>
          <p14:tracePt t="99398" x="4772025" y="4418013"/>
          <p14:tracePt t="99431" x="4657725" y="4406900"/>
          <p14:tracePt t="99462" x="4543425" y="4400550"/>
          <p14:tracePt t="99494" x="4468813" y="4400550"/>
          <p14:tracePt t="99526" x="4343400" y="4411663"/>
          <p14:tracePt t="99559" x="4171950" y="4422775"/>
          <p14:tracePt t="99590" x="4051300" y="4446588"/>
          <p14:tracePt t="99622" x="3954463" y="4464050"/>
          <p14:tracePt t="99654" x="3851275" y="4475163"/>
          <p14:tracePt t="99686" x="3778250" y="4475163"/>
          <p14:tracePt t="99718" x="3743325" y="4479925"/>
          <p14:tracePt t="99751" x="3675063" y="4492625"/>
          <p14:tracePt t="99782" x="3560763" y="4508500"/>
          <p14:tracePt t="99815" x="3514725" y="4525963"/>
          <p14:tracePt t="99847" x="3503613" y="4525963"/>
          <p14:tracePt t="99879" x="3497263" y="4532313"/>
          <p14:tracePt t="100003" x="3497263" y="4537075"/>
          <p14:tracePt t="100043" x="3497263" y="4543425"/>
          <p14:tracePt t="100067" x="3497263" y="4549775"/>
          <p14:tracePt t="100081" x="3497263" y="4554538"/>
          <p14:tracePt t="100083" x="3497263" y="4606925"/>
          <p14:tracePt t="100116" x="3525838" y="4686300"/>
          <p14:tracePt t="100149" x="3536950" y="4714875"/>
          <p14:tracePt t="100179" x="3543300" y="4725988"/>
          <p14:tracePt t="100211" x="3543300" y="4732338"/>
          <p14:tracePt t="100243" x="3549650" y="4737100"/>
          <p14:tracePt t="100275" x="3554413" y="4737100"/>
          <p14:tracePt t="100427" x="3560763" y="4743450"/>
          <p14:tracePt t="100668" x="3565525" y="4749800"/>
          <p14:tracePt t="100763" x="3565525" y="4754563"/>
          <p14:tracePt t="100975" x="0" y="0"/>
        </p14:tracePtLst>
        <p14:tracePtLst>
          <p14:tracePt t="113296" x="5194300" y="4679950"/>
          <p14:tracePt t="113602" x="5200650" y="4679950"/>
          <p14:tracePt t="113610" x="5207000" y="4679950"/>
          <p14:tracePt t="113618" x="5240338" y="4686300"/>
          <p14:tracePt t="113644" x="5268913" y="4686300"/>
          <p14:tracePt t="113676" x="5280025" y="4686300"/>
          <p14:tracePt t="113755" x="5292725" y="4692650"/>
          <p14:tracePt t="113794" x="5303838" y="4692650"/>
          <p14:tracePt t="113858" x="5303838" y="4697413"/>
          <p14:tracePt t="113882" x="5303838" y="4703763"/>
          <p14:tracePt t="113898" x="5303838" y="4708525"/>
          <p14:tracePt t="113905" x="5303838" y="4714875"/>
          <p14:tracePt t="113926" x="5303838" y="4725988"/>
          <p14:tracePt t="113994" x="5303838" y="4737100"/>
          <p14:tracePt t="114005" x="5303838" y="4743450"/>
          <p14:tracePt t="114021" x="5292725" y="4749800"/>
          <p14:tracePt t="114090" x="5286375" y="4754563"/>
          <p14:tracePt t="114122" x="5280025" y="4754563"/>
          <p14:tracePt t="114123" x="5275263" y="4760913"/>
          <p14:tracePt t="114149" x="5257800" y="4765675"/>
          <p14:tracePt t="114182" x="5240338" y="4778375"/>
          <p14:tracePt t="114213" x="5229225" y="4778375"/>
          <p14:tracePt t="114245" x="5218113" y="4783138"/>
          <p14:tracePt t="114331" x="5211763" y="4783138"/>
          <p14:tracePt t="114410" x="5207000" y="4783138"/>
          <p14:tracePt t="115063" x="0" y="0"/>
        </p14:tracePtLst>
        <p14:tracePtLst>
          <p14:tracePt t="116202" x="4732338" y="4983163"/>
          <p14:tracePt t="116802" x="4725988" y="4983163"/>
          <p14:tracePt t="116810" x="4725988" y="4989513"/>
          <p14:tracePt t="116818" x="4697413" y="5006975"/>
          <p14:tracePt t="116843" x="4692650" y="5018088"/>
          <p14:tracePt t="116875" x="4679950" y="5022850"/>
          <p14:tracePt t="116908" x="4675188" y="5022850"/>
          <p14:tracePt t="116939" x="4668838" y="5022850"/>
          <p14:tracePt t="116971" x="4664075" y="5022850"/>
          <p14:tracePt t="117003" x="4646613" y="5035550"/>
          <p14:tracePt t="117035" x="4635500" y="5040313"/>
          <p14:tracePt t="117067" x="4611688" y="5040313"/>
          <p14:tracePt t="117099" x="4600575" y="5046663"/>
          <p14:tracePt t="117131" x="4583113" y="5051425"/>
          <p14:tracePt t="117163" x="4572000" y="5057775"/>
          <p14:tracePt t="117196" x="4549775" y="5064125"/>
          <p14:tracePt t="117227" x="4508500" y="5068888"/>
          <p14:tracePt t="117259" x="4497388" y="5068888"/>
          <p14:tracePt t="117292" x="4479925" y="5075238"/>
          <p14:tracePt t="117324" x="4475163" y="5075238"/>
          <p14:tracePt t="117395" x="4468813" y="5075238"/>
          <p14:tracePt t="117451" x="4464050" y="5080000"/>
          <p14:tracePt t="117523" x="4457700" y="5080000"/>
          <p14:tracePt t="117683" x="4451350" y="5080000"/>
          <p14:tracePt t="117763" x="4446588" y="5080000"/>
          <p14:tracePt t="118443" x="4440238" y="5080000"/>
          <p14:tracePt t="118507" x="4429125" y="5080000"/>
          <p14:tracePt t="118555" x="4422775" y="5080000"/>
          <p14:tracePt t="118858" x="4418013" y="5080000"/>
          <p14:tracePt t="118963" x="4411663" y="5080000"/>
          <p14:tracePt t="119499" x="4418013" y="5080000"/>
          <p14:tracePt t="119507" x="4429125" y="5080000"/>
          <p14:tracePt t="119515" x="4486275" y="5080000"/>
          <p14:tracePt t="119543" x="4521200" y="5075238"/>
          <p14:tracePt t="119574" x="4532313" y="5075238"/>
          <p14:tracePt t="119606" x="4543425" y="5075238"/>
          <p14:tracePt t="119638" x="4560888" y="5075238"/>
          <p14:tracePt t="119670" x="4583113" y="5075238"/>
          <p14:tracePt t="119702" x="4600575" y="5075238"/>
          <p14:tracePt t="119735" x="4622800" y="5075238"/>
          <p14:tracePt t="119766" x="4635500" y="5075238"/>
          <p14:tracePt t="119798" x="4646613" y="5075238"/>
          <p14:tracePt t="119830" x="4651375" y="5075238"/>
          <p14:tracePt t="119899" x="4657725" y="5075238"/>
          <p14:tracePt t="119915" x="4668838" y="5075238"/>
          <p14:tracePt t="119926" x="4686300" y="5075238"/>
          <p14:tracePt t="119958" x="4692650" y="5075238"/>
          <p14:tracePt t="119990" x="4703763" y="5075238"/>
          <p14:tracePt t="120023" x="4714875" y="5075238"/>
          <p14:tracePt t="120054" x="4725988" y="5075238"/>
          <p14:tracePt t="120086" x="4737100" y="5075238"/>
          <p14:tracePt t="120118" x="4760913" y="5075238"/>
          <p14:tracePt t="120150" x="4800600" y="5080000"/>
          <p14:tracePt t="120182" x="4851400" y="5086350"/>
          <p14:tracePt t="120214" x="4908550" y="5092700"/>
          <p14:tracePt t="120247" x="5011738" y="5103813"/>
          <p14:tracePt t="120278" x="5132388" y="5108575"/>
          <p14:tracePt t="120310" x="5172075" y="5114925"/>
          <p14:tracePt t="120342" x="5183188" y="5114925"/>
          <p14:tracePt t="120374" x="5194300" y="5114925"/>
          <p14:tracePt t="120406" x="5207000" y="5121275"/>
          <p14:tracePt t="120438" x="5211763" y="5121275"/>
          <p14:tracePt t="120571" x="5218113" y="5121275"/>
          <p14:tracePt t="120571" x="0" y="0"/>
        </p14:tracePtLst>
        <p14:tracePtLst>
          <p14:tracePt t="133656" x="4583113" y="5286375"/>
          <p14:tracePt t="133866" x="4589463" y="5286375"/>
          <p14:tracePt t="133882" x="4594225" y="5286375"/>
          <p14:tracePt t="133889" x="4629150" y="5280025"/>
          <p14:tracePt t="133911" x="4668838" y="5268913"/>
          <p14:tracePt t="133944" x="4692650" y="5264150"/>
          <p14:tracePt t="133975" x="4703763" y="5257800"/>
          <p14:tracePt t="134007" x="4714875" y="5251450"/>
          <p14:tracePt t="134039" x="4732338" y="5251450"/>
          <p14:tracePt t="134072" x="4754563" y="5251450"/>
          <p14:tracePt t="134103" x="4772025" y="5246688"/>
          <p14:tracePt t="134135" x="4778375" y="5246688"/>
          <p14:tracePt t="134167" x="4789488" y="5246688"/>
          <p14:tracePt t="134199" x="4800600" y="5246688"/>
          <p14:tracePt t="134232" x="4806950" y="5246688"/>
          <p14:tracePt t="134298" x="4811713" y="5246688"/>
          <p14:tracePt t="134585" x="0" y="0"/>
        </p14:tracePtLst>
        <p14:tracePtLst>
          <p14:tracePt t="143802" x="3994150" y="6154738"/>
          <p14:tracePt t="144106" x="4000500" y="6154738"/>
          <p14:tracePt t="144120" x="4006850" y="6161088"/>
          <p14:tracePt t="144125" x="4017963" y="6207125"/>
          <p14:tracePt t="144157" x="4022725" y="6257925"/>
          <p14:tracePt t="144189" x="4022725" y="6286500"/>
          <p14:tracePt t="144266" x="4022725" y="6297613"/>
          <p14:tracePt t="144298" x="4022725" y="6303963"/>
          <p14:tracePt t="144346" x="4022725" y="6308725"/>
          <p14:tracePt t="144378" x="4022725" y="6315075"/>
          <p14:tracePt t="144418" x="4022725" y="6321425"/>
          <p14:tracePt t="144458" x="4022725" y="6326188"/>
          <p14:tracePt t="144499" x="4022725" y="6332538"/>
          <p14:tracePt t="144514" x="4029075" y="6332538"/>
          <p14:tracePt t="144525" x="4068763" y="6337300"/>
          <p14:tracePt t="144556" x="4132263" y="6343650"/>
          <p14:tracePt t="144589" x="4235450" y="6350000"/>
          <p14:tracePt t="144620" x="4314825" y="6361113"/>
          <p14:tracePt t="144652" x="4400550" y="6365875"/>
          <p14:tracePt t="144684" x="4521200" y="6365875"/>
          <p14:tracePt t="144716" x="4622800" y="6365875"/>
          <p14:tracePt t="144748" x="4657725" y="6361113"/>
          <p14:tracePt t="144780" x="4679950" y="6354763"/>
          <p14:tracePt t="144813" x="4714875" y="6350000"/>
          <p14:tracePt t="144844" x="4754563" y="6343650"/>
          <p14:tracePt t="144876" x="4794250" y="6343650"/>
          <p14:tracePt t="144908" x="4829175" y="6337300"/>
          <p14:tracePt t="144940" x="4857750" y="6337300"/>
          <p14:tracePt t="144972" x="4892675" y="6326188"/>
          <p14:tracePt t="145004" x="4937125" y="6308725"/>
          <p14:tracePt t="145036" x="4960938" y="6308725"/>
          <p14:tracePt t="145068" x="4978400" y="6297613"/>
          <p14:tracePt t="145101" x="5000625" y="6292850"/>
          <p14:tracePt t="145132" x="5018088" y="6292850"/>
          <p14:tracePt t="145164" x="5029200" y="6280150"/>
          <p14:tracePt t="145196" x="5040313" y="6275388"/>
          <p14:tracePt t="145228" x="5046663" y="6269038"/>
          <p14:tracePt t="145260" x="5064125" y="6264275"/>
          <p14:tracePt t="145330" x="5068888" y="6257925"/>
          <p14:tracePt t="145341" x="5075238" y="6246813"/>
          <p14:tracePt t="145356" x="5080000" y="6235700"/>
          <p14:tracePt t="145388" x="5086350" y="6218238"/>
          <p14:tracePt t="145420" x="5086350" y="6200775"/>
          <p14:tracePt t="145452" x="5086350" y="6172200"/>
          <p14:tracePt t="145484" x="5086350" y="6132513"/>
          <p14:tracePt t="145516" x="5086350" y="6097588"/>
          <p14:tracePt t="145548" x="5086350" y="6069013"/>
          <p14:tracePt t="145581" x="5080000" y="6051550"/>
          <p14:tracePt t="145612" x="5068888" y="6035675"/>
          <p14:tracePt t="145644" x="5064125" y="6022975"/>
          <p14:tracePt t="145676" x="5057775" y="6022975"/>
          <p14:tracePt t="145708" x="5040313" y="6011863"/>
          <p14:tracePt t="145742" x="5006975" y="6000750"/>
          <p14:tracePt t="145772" x="4960938" y="5989638"/>
          <p14:tracePt t="145804" x="4892675" y="5978525"/>
          <p14:tracePt t="145836" x="4811713" y="5972175"/>
          <p14:tracePt t="145869" x="4737100" y="5972175"/>
          <p14:tracePt t="145900" x="4622800" y="5965825"/>
          <p14:tracePt t="145932" x="4537075" y="5965825"/>
          <p14:tracePt t="145964" x="4464050" y="5965825"/>
          <p14:tracePt t="145996" x="4394200" y="5972175"/>
          <p14:tracePt t="146028" x="4337050" y="5983288"/>
          <p14:tracePt t="146060" x="4251325" y="6000750"/>
          <p14:tracePt t="146093" x="4171950" y="6011863"/>
          <p14:tracePt t="146124" x="4103688" y="6022975"/>
          <p14:tracePt t="146156" x="4051300" y="6029325"/>
          <p14:tracePt t="146188" x="4000500" y="6040438"/>
          <p14:tracePt t="146220" x="3949700" y="6051550"/>
          <p14:tracePt t="146252" x="3914775" y="6057900"/>
          <p14:tracePt t="146284" x="3886200" y="6064250"/>
          <p14:tracePt t="146316" x="3857625" y="6080125"/>
          <p14:tracePt t="146348" x="3840163" y="6103938"/>
          <p14:tracePt t="146380" x="3829050" y="6126163"/>
          <p14:tracePt t="146412" x="3822700" y="6149975"/>
          <p14:tracePt t="146444" x="3817938" y="6183313"/>
          <p14:tracePt t="146476" x="3817938" y="6218238"/>
          <p14:tracePt t="146508" x="3817938" y="6240463"/>
          <p14:tracePt t="146540" x="3822700" y="6257925"/>
          <p14:tracePt t="146573" x="3840163" y="6280150"/>
          <p14:tracePt t="146605" x="3857625" y="6303963"/>
          <p14:tracePt t="146636" x="3875088" y="6321425"/>
          <p14:tracePt t="146668" x="3892550" y="6326188"/>
          <p14:tracePt t="146700" x="3914775" y="6332538"/>
          <p14:tracePt t="146732" x="3943350" y="6343650"/>
          <p14:tracePt t="146764" x="3989388" y="6354763"/>
          <p14:tracePt t="146796" x="4035425" y="6354763"/>
          <p14:tracePt t="146828" x="4079875" y="6361113"/>
          <p14:tracePt t="146860" x="4149725" y="6361113"/>
          <p14:tracePt t="146892" x="4229100" y="6361113"/>
          <p14:tracePt t="146925" x="4279900" y="6361113"/>
          <p14:tracePt t="146956" x="4332288" y="6361113"/>
          <p14:tracePt t="146988" x="4378325" y="6361113"/>
          <p14:tracePt t="147020" x="4429125" y="6350000"/>
          <p14:tracePt t="147052" x="4479925" y="6337300"/>
          <p14:tracePt t="147084" x="4525963" y="6326188"/>
          <p14:tracePt t="147117" x="4549775" y="6321425"/>
          <p14:tracePt t="147148" x="4572000" y="6315075"/>
          <p14:tracePt t="147181" x="4600575" y="6308725"/>
          <p14:tracePt t="147212" x="4629150" y="6292850"/>
          <p14:tracePt t="147244" x="4651375" y="6286500"/>
          <p14:tracePt t="147276" x="4675188" y="6275388"/>
          <p14:tracePt t="147308" x="4686300" y="6264275"/>
          <p14:tracePt t="147340" x="4697413" y="6257925"/>
          <p14:tracePt t="147372" x="4714875" y="6246813"/>
          <p14:tracePt t="147404" x="4725988" y="6235700"/>
          <p14:tracePt t="147436" x="4749800" y="6223000"/>
          <p14:tracePt t="147468" x="4765675" y="6207125"/>
          <p14:tracePt t="147500" x="4783138" y="6172200"/>
          <p14:tracePt t="147532" x="4800600" y="6137275"/>
          <p14:tracePt t="147564" x="4806950" y="6108700"/>
          <p14:tracePt t="147596" x="4811713" y="6086475"/>
          <p14:tracePt t="147629" x="4811713" y="6069013"/>
          <p14:tracePt t="147660" x="4811713" y="6051550"/>
          <p14:tracePt t="147692" x="4811713" y="6029325"/>
          <p14:tracePt t="147724" x="4811713" y="6011863"/>
          <p14:tracePt t="147756" x="4800600" y="5994400"/>
          <p14:tracePt t="147788" x="4794250" y="5989638"/>
          <p14:tracePt t="147820" x="4789488" y="5989638"/>
          <p14:tracePt t="147852" x="4765675" y="5983288"/>
          <p14:tracePt t="147884" x="4708525" y="5972175"/>
          <p14:tracePt t="147916" x="4618038" y="5965825"/>
          <p14:tracePt t="147948" x="4497388" y="5961063"/>
          <p14:tracePt t="147980" x="4406900" y="5961063"/>
          <p14:tracePt t="148012" x="4332288" y="5972175"/>
          <p14:tracePt t="148044" x="4246563" y="5989638"/>
          <p14:tracePt t="148076" x="4178300" y="6011863"/>
          <p14:tracePt t="148108" x="4097338" y="6029325"/>
          <p14:tracePt t="148141" x="4057650" y="6046788"/>
          <p14:tracePt t="148172" x="4029075" y="6051550"/>
          <p14:tracePt t="148204" x="3989388" y="6075363"/>
          <p14:tracePt t="148236" x="3954463" y="6097588"/>
          <p14:tracePt t="148268" x="3932238" y="6121400"/>
          <p14:tracePt t="148301" x="3921125" y="6137275"/>
          <p14:tracePt t="148332" x="3908425" y="6161088"/>
          <p14:tracePt t="148364" x="3908425" y="6194425"/>
          <p14:tracePt t="148396" x="3908425" y="6235700"/>
          <p14:tracePt t="148428" x="3925888" y="6280150"/>
          <p14:tracePt t="148460" x="3949700" y="6308725"/>
          <p14:tracePt t="148492" x="3994150" y="6343650"/>
          <p14:tracePt t="148524" x="4046538" y="6383338"/>
          <p14:tracePt t="148556" x="4092575" y="6400800"/>
          <p14:tracePt t="148588" x="4143375" y="6418263"/>
          <p14:tracePt t="148621" x="4217988" y="6429375"/>
          <p14:tracePt t="148652" x="4349750" y="6435725"/>
          <p14:tracePt t="148684" x="4446588" y="6435725"/>
          <p14:tracePt t="148716" x="4525963" y="6429375"/>
          <p14:tracePt t="148750" x="4600575" y="6400800"/>
          <p14:tracePt t="148781" x="4651375" y="6372225"/>
          <p14:tracePt t="148812" x="4703763" y="6343650"/>
          <p14:tracePt t="148844" x="4765675" y="6297613"/>
          <p14:tracePt t="148876" x="4811713" y="6257925"/>
          <p14:tracePt t="148908" x="4846638" y="6218238"/>
          <p14:tracePt t="148940" x="4868863" y="6165850"/>
          <p14:tracePt t="148972" x="4879975" y="6115050"/>
          <p14:tracePt t="149004" x="4879975" y="6075363"/>
          <p14:tracePt t="149037" x="4879975" y="6046788"/>
          <p14:tracePt t="149068" x="4875213" y="6022975"/>
          <p14:tracePt t="149100" x="4864100" y="6007100"/>
          <p14:tracePt t="149133" x="4829175" y="5983288"/>
          <p14:tracePt t="149164" x="4732338" y="5943600"/>
          <p14:tracePt t="149196" x="4532313" y="5908675"/>
          <p14:tracePt t="149228" x="4303713" y="5886450"/>
          <p14:tracePt t="149260" x="4132263" y="5886450"/>
          <p14:tracePt t="149292" x="3989388" y="5903913"/>
          <p14:tracePt t="149324" x="3857625" y="5937250"/>
          <p14:tracePt t="149356" x="3778250" y="5972175"/>
          <p14:tracePt t="149388" x="3743325" y="5994400"/>
          <p14:tracePt t="149420" x="3703638" y="6022975"/>
          <p14:tracePt t="149452" x="3675063" y="6064250"/>
          <p14:tracePt t="149484" x="3651250" y="6103938"/>
          <p14:tracePt t="149516" x="3640138" y="6149975"/>
          <p14:tracePt t="149548" x="3629025" y="6183313"/>
          <p14:tracePt t="149581" x="3629025" y="6194425"/>
          <p14:tracePt t="149612" x="3629025" y="6200775"/>
          <p14:tracePt t="14970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615950"/>
            <a:ext cx="2438400" cy="762000"/>
          </a:xfrm>
        </p:spPr>
        <p:txBody>
          <a:bodyPr/>
          <a:lstStyle/>
          <a:p>
            <a:r>
              <a:rPr lang="en-US" dirty="0" smtClean="0"/>
              <a:t>Chart of the nuclides</a:t>
            </a:r>
            <a:endParaRPr lang="en-US" dirty="0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0"/>
            <a:ext cx="5943600" cy="673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28"/>
    </mc:Choice>
    <mc:Fallback xmlns="">
      <p:transition spd="slow" advTm="12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733" x="2822575" y="908050"/>
          <p14:tracePt t="14235" x="2817813" y="908050"/>
          <p14:tracePt t="14235" x="2811463" y="914400"/>
          <p14:tracePt t="14251" x="2800350" y="925513"/>
          <p14:tracePt t="14267" x="2778125" y="942975"/>
          <p14:tracePt t="14279" x="2771775" y="942975"/>
          <p14:tracePt t="14371" x="2765425" y="942975"/>
          <p14:tracePt t="14451" x="2760663" y="949325"/>
          <p14:tracePt t="14707" x="2765425" y="949325"/>
          <p14:tracePt t="14715" x="2771775" y="949325"/>
          <p14:tracePt t="14723" x="2794000" y="954088"/>
          <p14:tracePt t="14747" x="2817813" y="965200"/>
          <p14:tracePt t="14778" x="2840038" y="965200"/>
          <p14:tracePt t="14810" x="2863850" y="971550"/>
          <p14:tracePt t="14842" x="2879725" y="977900"/>
          <p14:tracePt t="14842" x="2886075" y="982663"/>
          <p14:tracePt t="14875" x="2897188" y="982663"/>
          <p14:tracePt t="14906" x="2921000" y="989013"/>
          <p14:tracePt t="14938" x="2936875" y="989013"/>
          <p14:tracePt t="14970" x="2949575" y="989013"/>
          <p14:tracePt t="15060" x="2954338" y="989013"/>
          <p14:tracePt t="15075" x="2960688" y="989013"/>
          <p14:tracePt t="15102" x="2965450" y="989013"/>
          <p14:tracePt t="15147" x="2978150" y="989013"/>
          <p14:tracePt t="15171" x="2982913" y="989013"/>
          <p14:tracePt t="15203" x="2989263" y="989013"/>
          <p14:tracePt t="15235" x="2994025" y="989013"/>
          <p14:tracePt t="15315" x="3000375" y="989013"/>
          <p14:tracePt t="15339" x="3006725" y="989013"/>
          <p14:tracePt t="15355" x="3017838" y="989013"/>
          <p14:tracePt t="15364" x="3035300" y="989013"/>
          <p14:tracePt t="15396" x="3046413" y="989013"/>
          <p14:tracePt t="15428" x="3051175" y="989013"/>
          <p14:tracePt t="15507" x="3063875" y="989013"/>
          <p14:tracePt t="15513" x="3068638" y="982663"/>
          <p14:tracePt t="15531" x="3074988" y="982663"/>
          <p14:tracePt t="15556" x="3079750" y="982663"/>
          <p14:tracePt t="15588" x="3086100" y="982663"/>
          <p14:tracePt t="15659" x="3092450" y="982663"/>
          <p14:tracePt t="15662" x="3097213" y="982663"/>
          <p14:tracePt t="15771" x="3103563" y="982663"/>
          <p14:tracePt t="15851" x="3103563" y="977900"/>
          <p14:tracePt t="15883" x="3108325" y="965200"/>
          <p14:tracePt t="15899" x="3121025" y="960438"/>
          <p14:tracePt t="15915" x="3125788" y="942975"/>
          <p14:tracePt t="15929" x="3143250" y="920750"/>
          <p14:tracePt t="15961" x="3154363" y="896938"/>
          <p14:tracePt t="15993" x="3160713" y="868363"/>
          <p14:tracePt t="16026" x="3160713" y="863600"/>
          <p14:tracePt t="16058" x="3165475" y="850900"/>
          <p14:tracePt t="16089" x="3165475" y="839788"/>
          <p14:tracePt t="16121" x="3165475" y="828675"/>
          <p14:tracePt t="16153" x="3160713" y="811213"/>
          <p14:tracePt t="16186" x="3149600" y="793750"/>
          <p14:tracePt t="16217" x="3136900" y="788988"/>
          <p14:tracePt t="16249" x="3121025" y="777875"/>
          <p14:tracePt t="16281" x="3079750" y="760413"/>
          <p14:tracePt t="16313" x="3011488" y="731838"/>
          <p14:tracePt t="16345" x="2965450" y="714375"/>
          <p14:tracePt t="16377" x="2936875" y="703263"/>
          <p14:tracePt t="16377" x="2925763" y="696913"/>
          <p14:tracePt t="16411" x="2908300" y="696913"/>
          <p14:tracePt t="16441" x="2892425" y="696913"/>
          <p14:tracePt t="16473" x="2868613" y="696913"/>
          <p14:tracePt t="16505" x="2846388" y="696913"/>
          <p14:tracePt t="16537" x="2840038" y="703263"/>
          <p14:tracePt t="16570" x="2811463" y="714375"/>
          <p14:tracePt t="16601" x="2806700" y="725488"/>
          <p14:tracePt t="16633" x="2794000" y="731838"/>
          <p14:tracePt t="16665" x="2782888" y="754063"/>
          <p14:tracePt t="16698" x="2765425" y="782638"/>
          <p14:tracePt t="16729" x="2749550" y="811213"/>
          <p14:tracePt t="16761" x="2749550" y="835025"/>
          <p14:tracePt t="16793" x="2743200" y="857250"/>
          <p14:tracePt t="16825" x="2736850" y="885825"/>
          <p14:tracePt t="16857" x="2736850" y="908050"/>
          <p14:tracePt t="16889" x="2736850" y="931863"/>
          <p14:tracePt t="16921" x="2736850" y="942975"/>
          <p14:tracePt t="16953" x="2743200" y="949325"/>
          <p14:tracePt t="16985" x="2760663" y="954088"/>
          <p14:tracePt t="17017" x="2789238" y="960438"/>
          <p14:tracePt t="17049" x="2811463" y="960438"/>
          <p14:tracePt t="17082" x="2851150" y="965200"/>
          <p14:tracePt t="17113" x="2925763" y="977900"/>
          <p14:tracePt t="17145" x="2989263" y="982663"/>
          <p14:tracePt t="17177" x="3028950" y="982663"/>
          <p14:tracePt t="17209" x="3046413" y="977900"/>
          <p14:tracePt t="17241" x="3051175" y="977900"/>
          <p14:tracePt t="17273" x="3068638" y="971550"/>
          <p14:tracePt t="17305" x="3097213" y="960438"/>
          <p14:tracePt t="17337" x="3125788" y="949325"/>
          <p14:tracePt t="17369" x="3154363" y="936625"/>
          <p14:tracePt t="17401" x="3171825" y="925513"/>
          <p14:tracePt t="17433" x="3178175" y="914400"/>
          <p14:tracePt t="17465" x="3189288" y="892175"/>
          <p14:tracePt t="17497" x="3194050" y="863600"/>
          <p14:tracePt t="17529" x="3194050" y="835025"/>
          <p14:tracePt t="17561" x="3194050" y="806450"/>
          <p14:tracePt t="17594" x="3182938" y="777875"/>
          <p14:tracePt t="17625" x="3171825" y="760413"/>
          <p14:tracePt t="17657" x="3143250" y="736600"/>
          <p14:tracePt t="17689" x="3097213" y="720725"/>
          <p14:tracePt t="17721" x="3035300" y="692150"/>
          <p14:tracePt t="17753" x="2965450" y="674688"/>
          <p14:tracePt t="17786" x="2914650" y="668338"/>
          <p14:tracePt t="17817" x="2874963" y="668338"/>
          <p14:tracePt t="17849" x="2828925" y="692150"/>
          <p14:tracePt t="17881" x="2782888" y="714375"/>
          <p14:tracePt t="17913" x="2749550" y="742950"/>
          <p14:tracePt t="17945" x="2720975" y="771525"/>
          <p14:tracePt t="17977" x="2703513" y="788988"/>
          <p14:tracePt t="18009" x="2686050" y="817563"/>
          <p14:tracePt t="18041" x="2668588" y="839788"/>
          <p14:tracePt t="18074" x="2663825" y="850900"/>
          <p14:tracePt t="18235" x="2657475" y="857250"/>
          <p14:tracePt t="18235" x="0" y="0"/>
        </p14:tracePtLst>
        <p14:tracePtLst>
          <p14:tracePt t="21548" x="2960688" y="1182688"/>
          <p14:tracePt t="22188" x="2954338" y="1182688"/>
          <p14:tracePt t="22283" x="2954338" y="1189038"/>
          <p14:tracePt t="22299" x="2949575" y="1189038"/>
          <p14:tracePt t="22307" x="2936875" y="1193800"/>
          <p14:tracePt t="22329" x="2925763" y="1200150"/>
          <p14:tracePt t="22361" x="2921000" y="1200150"/>
          <p14:tracePt t="23084" x="2921000" y="1206500"/>
          <p14:tracePt t="23139" x="2921000" y="1211263"/>
          <p14:tracePt t="23187" x="2921000" y="1217613"/>
          <p14:tracePt t="23204" x="2921000" y="1228725"/>
          <p14:tracePt t="23212" x="2921000" y="1274763"/>
          <p14:tracePt t="23236" x="2925763" y="1314450"/>
          <p14:tracePt t="23268" x="2925763" y="1331913"/>
          <p14:tracePt t="24707" x="2932113" y="1331913"/>
          <p14:tracePt t="24851" x="2936875" y="1331913"/>
          <p14:tracePt t="24867" x="2949575" y="1343025"/>
          <p14:tracePt t="24872" x="2960688" y="1354138"/>
          <p14:tracePt t="24897" x="2965450" y="1371600"/>
          <p14:tracePt t="24928" x="2965450" y="1382713"/>
          <p14:tracePt t="25124" x="2965450" y="1389063"/>
          <p14:tracePt t="25155" x="2965450" y="1393825"/>
          <p14:tracePt t="25219" x="2965450" y="1406525"/>
          <p14:tracePt t="25243" x="2965450" y="1417638"/>
          <p14:tracePt t="25251" x="2960688" y="1435100"/>
          <p14:tracePt t="25264" x="2943225" y="1468438"/>
          <p14:tracePt t="25296" x="2943225" y="1479550"/>
          <p14:tracePt t="25327" x="2936875" y="1492250"/>
          <p14:tracePt t="25724" x="2949575" y="1492250"/>
          <p14:tracePt t="25732" x="2960688" y="1485900"/>
          <p14:tracePt t="25733" x="2994025" y="1468438"/>
          <p14:tracePt t="25763" x="3028950" y="1463675"/>
          <p14:tracePt t="25795" x="3035300" y="1457325"/>
          <p14:tracePt t="26181" x="3035300" y="1468438"/>
          <p14:tracePt t="26188" x="3028950" y="1474788"/>
          <p14:tracePt t="26188" x="3006725" y="1508125"/>
          <p14:tracePt t="26188" x="3000375" y="1520825"/>
          <p14:tracePt t="26221" x="2982913" y="1531938"/>
          <p14:tracePt t="26221" x="2982913" y="1536700"/>
          <p14:tracePt t="26252" x="2978150" y="1543050"/>
          <p14:tracePt t="26283" x="2971800" y="1554163"/>
          <p14:tracePt t="26315" x="2960688" y="1554163"/>
          <p14:tracePt t="26347" x="2949575" y="1565275"/>
          <p14:tracePt t="26379" x="2943225" y="1577975"/>
          <p14:tracePt t="26411" x="2925763" y="1589088"/>
          <p14:tracePt t="26443" x="2914650" y="1600200"/>
          <p14:tracePt t="26516" x="2914650" y="1606550"/>
          <p14:tracePt t="27884" x="2943225" y="1606550"/>
          <p14:tracePt t="27892" x="2954338" y="1600200"/>
          <p14:tracePt t="27900" x="2989263" y="1593850"/>
          <p14:tracePt t="27930" x="3000375" y="1593850"/>
          <p14:tracePt t="28292" x="2994025" y="1600200"/>
          <p14:tracePt t="28316" x="2982913" y="1606550"/>
          <p14:tracePt t="28324" x="2978150" y="1606550"/>
          <p14:tracePt t="28331" x="2954338" y="1617663"/>
          <p14:tracePt t="28396" x="2949575" y="1617663"/>
          <p14:tracePt t="28397" x="2943225" y="1622425"/>
          <p14:tracePt t="28460" x="2936875" y="1628775"/>
          <p14:tracePt t="28461" x="2925763" y="1628775"/>
          <p14:tracePt t="28491" x="2897188" y="1646238"/>
          <p14:tracePt t="28523" x="2886075" y="1651000"/>
          <p14:tracePt t="28555" x="2874963" y="1657350"/>
          <p14:tracePt t="28587" x="2863850" y="1663700"/>
          <p14:tracePt t="28619" x="2840038" y="1668463"/>
          <p14:tracePt t="28651" x="2822575" y="1679575"/>
          <p14:tracePt t="28683" x="2811463" y="1685925"/>
          <p14:tracePt t="28715" x="2800350" y="1685925"/>
          <p14:tracePt t="28715" x="2800350" y="1692275"/>
          <p14:tracePt t="28749" x="2789238" y="1692275"/>
          <p14:tracePt t="28779" x="2749550" y="1714500"/>
          <p14:tracePt t="28811" x="2674938" y="1736725"/>
          <p14:tracePt t="28843" x="2503488" y="1817688"/>
          <p14:tracePt t="28875" x="2354263" y="1879600"/>
          <p14:tracePt t="28907" x="2332038" y="1892300"/>
          <p14:tracePt t="28939" x="2314575" y="1897063"/>
          <p14:tracePt t="28971" x="2268538" y="1903413"/>
          <p14:tracePt t="29004" x="2189163" y="1925638"/>
          <p14:tracePt t="29035" x="2097088" y="1943100"/>
          <p14:tracePt t="29067" x="2068513" y="1949450"/>
          <p14:tracePt t="29516" x="2079625" y="1949450"/>
          <p14:tracePt t="29524" x="2132013" y="1931988"/>
          <p14:tracePt t="29532" x="2239963" y="1897063"/>
          <p14:tracePt t="29553" x="2406650" y="1846263"/>
          <p14:tracePt t="29585" x="2486025" y="1817688"/>
          <p14:tracePt t="29616" x="2508250" y="1806575"/>
          <p14:tracePt t="29648" x="2549525" y="1793875"/>
          <p14:tracePt t="29680" x="2611438" y="1771650"/>
          <p14:tracePt t="29712" x="2640013" y="1760538"/>
          <p14:tracePt t="29744" x="2657475" y="1760538"/>
          <p14:tracePt t="29777" x="2663825" y="1754188"/>
          <p14:tracePt t="29808" x="2679700" y="1743075"/>
          <p14:tracePt t="29840" x="2708275" y="1731963"/>
          <p14:tracePt t="29872" x="2760663" y="1714500"/>
          <p14:tracePt t="29904" x="2778125" y="1708150"/>
          <p14:tracePt t="29936" x="2782888" y="1703388"/>
          <p14:tracePt t="29968" x="2789238" y="1703388"/>
          <p14:tracePt t="30000" x="2806700" y="1697038"/>
          <p14:tracePt t="30076" x="2806700" y="1692275"/>
          <p14:tracePt t="30132" x="2811463" y="1692275"/>
          <p14:tracePt t="30204" x="2817813" y="1692275"/>
          <p14:tracePt t="30228" x="2822575" y="1692275"/>
          <p14:tracePt t="30236" x="2828925" y="1685925"/>
          <p14:tracePt t="30246" x="2840038" y="1685925"/>
          <p14:tracePt t="30279" x="2846388" y="1679575"/>
          <p14:tracePt t="30311" x="2851150" y="1679575"/>
          <p14:tracePt t="30342" x="2857500" y="1674813"/>
          <p14:tracePt t="31999" x="0" y="0"/>
        </p14:tracePtLst>
        <p14:tracePtLst>
          <p14:tracePt t="42085" x="3314700" y="2589213"/>
          <p14:tracePt t="42308" x="3314700" y="2600325"/>
          <p14:tracePt t="42316" x="3314700" y="2606675"/>
          <p14:tracePt t="42324" x="3314700" y="2646363"/>
          <p14:tracePt t="42349" x="3314700" y="2679700"/>
          <p14:tracePt t="42380" x="3314700" y="2720975"/>
          <p14:tracePt t="42413" x="3314700" y="2778125"/>
          <p14:tracePt t="42445" x="3321050" y="2822575"/>
          <p14:tracePt t="42476" x="3321050" y="2868613"/>
          <p14:tracePt t="42476" x="3325813" y="2886075"/>
          <p14:tracePt t="42508" x="3325813" y="2914650"/>
          <p14:tracePt t="42540" x="3325813" y="2932113"/>
          <p14:tracePt t="42572" x="3332163" y="2949575"/>
          <p14:tracePt t="42604" x="3332163" y="2971800"/>
          <p14:tracePt t="42636" x="3332163" y="2989263"/>
          <p14:tracePt t="42669" x="3332163" y="3022600"/>
          <p14:tracePt t="42701" x="3332163" y="3068638"/>
          <p14:tracePt t="42733" x="3325813" y="3154363"/>
          <p14:tracePt t="42765" x="3321050" y="3240088"/>
          <p14:tracePt t="42797" x="3321050" y="3321050"/>
          <p14:tracePt t="42828" x="3314700" y="3360738"/>
          <p14:tracePt t="42861" x="3314700" y="3394075"/>
          <p14:tracePt t="42892" x="3308350" y="3468688"/>
          <p14:tracePt t="42924" x="3303588" y="3521075"/>
          <p14:tracePt t="42958" x="3303588" y="3549650"/>
          <p14:tracePt t="42989" x="3297238" y="3589338"/>
          <p14:tracePt t="43020" x="3297238" y="3617913"/>
          <p14:tracePt t="43052" x="3297238" y="3629025"/>
          <p14:tracePt t="43084" x="3297238" y="3635375"/>
          <p14:tracePt t="43164" x="3297238" y="3640138"/>
          <p14:tracePt t="43188" x="3297238" y="3651250"/>
          <p14:tracePt t="43220" x="3297238" y="3657600"/>
          <p14:tracePt t="43226" x="3297238" y="3668713"/>
          <p14:tracePt t="43245" x="3297238" y="3679825"/>
          <p14:tracePt t="43277" x="3297238" y="3692525"/>
          <p14:tracePt t="43309" x="3303588" y="3703638"/>
          <p14:tracePt t="43341" x="3303588" y="3708400"/>
          <p14:tracePt t="43373" x="3308350" y="3714750"/>
          <p14:tracePt t="43613" x="3308350" y="3721100"/>
          <p14:tracePt t="43613" x="0" y="0"/>
        </p14:tracePtLst>
        <p14:tracePtLst>
          <p14:tracePt t="47876" x="3160713" y="2611438"/>
          <p14:tracePt t="47956" x="3154363" y="2611438"/>
          <p14:tracePt t="47972" x="3149600" y="2611438"/>
          <p14:tracePt t="47977" x="3121025" y="2611438"/>
          <p14:tracePt t="48004" x="3068638" y="2611438"/>
          <p14:tracePt t="48033" x="2982913" y="2611438"/>
          <p14:tracePt t="48066" x="2903538" y="2611438"/>
          <p14:tracePt t="48097" x="2822575" y="2622550"/>
          <p14:tracePt t="48129" x="2765425" y="2628900"/>
          <p14:tracePt t="48161" x="2725738" y="2628900"/>
          <p14:tracePt t="48193" x="2686050" y="2635250"/>
          <p14:tracePt t="48225" x="2640013" y="2640013"/>
          <p14:tracePt t="48257" x="2622550" y="2646363"/>
          <p14:tracePt t="48372" x="2622550" y="2651125"/>
          <p14:tracePt t="48386" x="2617788" y="2651125"/>
          <p14:tracePt t="48397" x="2611438" y="2674938"/>
          <p14:tracePt t="48430" x="2600325" y="2708275"/>
          <p14:tracePt t="48461" x="2600325" y="2760663"/>
          <p14:tracePt t="48493" x="2593975" y="2806700"/>
          <p14:tracePt t="48526" x="2593975" y="2846388"/>
          <p14:tracePt t="48557" x="2593975" y="2879725"/>
          <p14:tracePt t="48589" x="2593975" y="2908300"/>
          <p14:tracePt t="48621" x="2593975" y="2949575"/>
          <p14:tracePt t="48653" x="2593975" y="3006725"/>
          <p14:tracePt t="48686" x="2593975" y="3068638"/>
          <p14:tracePt t="48717" x="2593975" y="3114675"/>
          <p14:tracePt t="48749" x="2593975" y="3178175"/>
          <p14:tracePt t="48782" x="2593975" y="3228975"/>
          <p14:tracePt t="48813" x="2593975" y="3275013"/>
          <p14:tracePt t="48845" x="2593975" y="3325813"/>
          <p14:tracePt t="48877" x="2593975" y="3400425"/>
          <p14:tracePt t="48909" x="2600325" y="3457575"/>
          <p14:tracePt t="48941" x="2606675" y="3508375"/>
          <p14:tracePt t="48973" x="2611438" y="3549650"/>
          <p14:tracePt t="49005" x="2611438" y="3571875"/>
          <p14:tracePt t="49038" x="2617788" y="3594100"/>
          <p14:tracePt t="49069" x="2628900" y="3617913"/>
          <p14:tracePt t="49101" x="2635250" y="3635375"/>
          <p14:tracePt t="49180" x="2640013" y="3635375"/>
          <p14:tracePt t="49212" x="2646363" y="3635375"/>
          <p14:tracePt t="49236" x="2657475" y="3635375"/>
          <p14:tracePt t="49236" x="2663825" y="3635375"/>
          <p14:tracePt t="49244" x="2674938" y="3635375"/>
          <p14:tracePt t="49261" x="2771775" y="3651250"/>
          <p14:tracePt t="49293" x="2892425" y="3679825"/>
          <p14:tracePt t="49325" x="2921000" y="3692525"/>
          <p14:tracePt t="49357" x="2936875" y="3692525"/>
          <p14:tracePt t="49389" x="2960688" y="3692525"/>
          <p14:tracePt t="49421" x="2989263" y="3692525"/>
          <p14:tracePt t="49453" x="3022600" y="3679825"/>
          <p14:tracePt t="49485" x="3063875" y="3668713"/>
          <p14:tracePt t="49517" x="3092450" y="3663950"/>
          <p14:tracePt t="49550" x="3108325" y="3651250"/>
          <p14:tracePt t="49582" x="3136900" y="3640138"/>
          <p14:tracePt t="49613" x="3171825" y="3617913"/>
          <p14:tracePt t="49645" x="3217863" y="3594100"/>
          <p14:tracePt t="49677" x="3275013" y="3560763"/>
          <p14:tracePt t="49709" x="3314700" y="3525838"/>
          <p14:tracePt t="49741" x="3343275" y="3486150"/>
          <p14:tracePt t="49773" x="3365500" y="3451225"/>
          <p14:tracePt t="49805" x="3378200" y="3411538"/>
          <p14:tracePt t="49839" x="3394075" y="3354388"/>
          <p14:tracePt t="49869" x="3400425" y="3303588"/>
          <p14:tracePt t="49901" x="3411538" y="3251200"/>
          <p14:tracePt t="49933" x="3417888" y="3200400"/>
          <p14:tracePt t="49965" x="3429000" y="3143250"/>
          <p14:tracePt t="49997" x="3435350" y="3092450"/>
          <p14:tracePt t="50029" x="3440113" y="3040063"/>
          <p14:tracePt t="50062" x="3440113" y="2994025"/>
          <p14:tracePt t="50093" x="3440113" y="2936875"/>
          <p14:tracePt t="50125" x="3435350" y="2886075"/>
          <p14:tracePt t="50157" x="3435350" y="2835275"/>
          <p14:tracePt t="50189" x="3422650" y="2800350"/>
          <p14:tracePt t="50221" x="3417888" y="2771775"/>
          <p14:tracePt t="50253" x="3417888" y="2754313"/>
          <p14:tracePt t="50285" x="3411538" y="2732088"/>
          <p14:tracePt t="50317" x="3400425" y="2697163"/>
          <p14:tracePt t="50349" x="3389313" y="2674938"/>
          <p14:tracePt t="50381" x="3378200" y="2646363"/>
          <p14:tracePt t="50415" x="3354388" y="2617788"/>
          <p14:tracePt t="50445" x="3349625" y="2611438"/>
          <p14:tracePt t="50477" x="3332163" y="2593975"/>
          <p14:tracePt t="50509" x="3308350" y="2571750"/>
          <p14:tracePt t="50541" x="3275013" y="2549525"/>
          <p14:tracePt t="50574" x="3217863" y="2520950"/>
          <p14:tracePt t="50605" x="3121025" y="2492375"/>
          <p14:tracePt t="50637" x="3040063" y="2468563"/>
          <p14:tracePt t="50670" x="2978150" y="2463800"/>
          <p14:tracePt t="50701" x="2921000" y="2463800"/>
          <p14:tracePt t="50733" x="2863850" y="2468563"/>
          <p14:tracePt t="50765" x="2817813" y="2468563"/>
          <p14:tracePt t="50797" x="2782888" y="2468563"/>
          <p14:tracePt t="50829" x="2749550" y="2474913"/>
          <p14:tracePt t="50861" x="2714625" y="2492375"/>
          <p14:tracePt t="50894" x="2692400" y="2503488"/>
          <p14:tracePt t="50925" x="2663825" y="2520950"/>
          <p14:tracePt t="50957" x="2635250" y="2543175"/>
          <p14:tracePt t="50989" x="2611438" y="2571750"/>
          <p14:tracePt t="51021" x="2600325" y="2600325"/>
          <p14:tracePt t="51054" x="2582863" y="2651125"/>
          <p14:tracePt t="51085" x="2571750" y="2725738"/>
          <p14:tracePt t="51117" x="2565400" y="2782888"/>
          <p14:tracePt t="51149" x="2560638" y="2846388"/>
          <p14:tracePt t="51181" x="2549525" y="2925763"/>
          <p14:tracePt t="51213" x="2549525" y="2994025"/>
          <p14:tracePt t="51245" x="2549525" y="3046413"/>
          <p14:tracePt t="51277" x="2549525" y="3108325"/>
          <p14:tracePt t="51309" x="2560638" y="3178175"/>
          <p14:tracePt t="51341" x="2565400" y="3240088"/>
          <p14:tracePt t="51373" x="2578100" y="3286125"/>
          <p14:tracePt t="51405" x="2582863" y="3325813"/>
          <p14:tracePt t="51437" x="2589213" y="3365500"/>
          <p14:tracePt t="51469" x="2611438" y="3440113"/>
          <p14:tracePt t="51501" x="2635250" y="3497263"/>
          <p14:tracePt t="51534" x="2663825" y="3525838"/>
          <p14:tracePt t="51566" x="2674938" y="3536950"/>
          <p14:tracePt t="51597" x="2679700" y="3543300"/>
          <p14:tracePt t="51796" x="0" y="0"/>
        </p14:tracePtLst>
        <p14:tracePtLst>
          <p14:tracePt t="53509" x="3703638" y="2582863"/>
          <p14:tracePt t="53701" x="3692525" y="2582863"/>
          <p14:tracePt t="53708" x="3686175" y="2589213"/>
          <p14:tracePt t="53714" x="3594100" y="2622550"/>
          <p14:tracePt t="53746" x="3536950" y="2646363"/>
          <p14:tracePt t="53778" x="3508375" y="2651125"/>
          <p14:tracePt t="53811" x="3497263" y="2657475"/>
          <p14:tracePt t="53842" x="3475038" y="2657475"/>
          <p14:tracePt t="53875" x="3457575" y="2657475"/>
          <p14:tracePt t="53906" x="3451225" y="2657475"/>
          <p14:tracePt t="53938" x="3440113" y="2657475"/>
          <p14:tracePt t="53970" x="3435350" y="2657475"/>
          <p14:tracePt t="54002" x="3429000" y="2651125"/>
          <p14:tracePt t="54212" x="3422650" y="2651125"/>
          <p14:tracePt t="54219" x="3422650" y="2657475"/>
          <p14:tracePt t="54236" x="3417888" y="2736850"/>
          <p14:tracePt t="54263" x="3394075" y="2868613"/>
          <p14:tracePt t="54295" x="3389313" y="2960688"/>
          <p14:tracePt t="54327" x="3382963" y="3017838"/>
          <p14:tracePt t="54360" x="3382963" y="3051175"/>
          <p14:tracePt t="54391" x="3382963" y="3068638"/>
          <p14:tracePt t="54423" x="3382963" y="3103563"/>
          <p14:tracePt t="54455" x="3378200" y="3160713"/>
          <p14:tracePt t="54487" x="3378200" y="3206750"/>
          <p14:tracePt t="54520" x="3378200" y="3228975"/>
          <p14:tracePt t="54551" x="3371850" y="3251200"/>
          <p14:tracePt t="54583" x="3371850" y="3275013"/>
          <p14:tracePt t="54616" x="3365500" y="3308350"/>
          <p14:tracePt t="54647" x="3365500" y="3360738"/>
          <p14:tracePt t="54679" x="3365500" y="3406775"/>
          <p14:tracePt t="54712" x="3365500" y="3457575"/>
          <p14:tracePt t="54743" x="3371850" y="3514725"/>
          <p14:tracePt t="54775" x="3382963" y="3565525"/>
          <p14:tracePt t="54807" x="3389313" y="3606800"/>
          <p14:tracePt t="54839" x="3400425" y="3640138"/>
          <p14:tracePt t="54871" x="3411538" y="3663950"/>
          <p14:tracePt t="54903" x="3422650" y="3679825"/>
          <p14:tracePt t="54935" x="3435350" y="3692525"/>
          <p14:tracePt t="54967" x="3446463" y="3697288"/>
          <p14:tracePt t="54999" x="3468688" y="3703638"/>
          <p14:tracePt t="55031" x="3508375" y="3703638"/>
          <p14:tracePt t="55063" x="3571875" y="3692525"/>
          <p14:tracePt t="55096" x="3622675" y="3668713"/>
          <p14:tracePt t="55127" x="3686175" y="3629025"/>
          <p14:tracePt t="55159" x="3749675" y="3589338"/>
          <p14:tracePt t="55191" x="3800475" y="3549650"/>
          <p14:tracePt t="55223" x="3829050" y="3514725"/>
          <p14:tracePt t="55255" x="3851275" y="3492500"/>
          <p14:tracePt t="55287" x="3868738" y="3475038"/>
          <p14:tracePt t="55319" x="3903663" y="3435350"/>
          <p14:tracePt t="55351" x="3932238" y="3394075"/>
          <p14:tracePt t="55383" x="3954463" y="3360738"/>
          <p14:tracePt t="55415" x="3983038" y="3308350"/>
          <p14:tracePt t="55447" x="4000500" y="3246438"/>
          <p14:tracePt t="55480" x="4006850" y="3211513"/>
          <p14:tracePt t="55511" x="4011613" y="3165475"/>
          <p14:tracePt t="55543" x="4017963" y="3132138"/>
          <p14:tracePt t="55575" x="4022725" y="3103563"/>
          <p14:tracePt t="55607" x="4035425" y="3046413"/>
          <p14:tracePt t="55641" x="4046538" y="2965450"/>
          <p14:tracePt t="55671" x="4064000" y="2892425"/>
          <p14:tracePt t="55703" x="4075113" y="2817813"/>
          <p14:tracePt t="55735" x="4075113" y="2760663"/>
          <p14:tracePt t="55767" x="4075113" y="2732088"/>
          <p14:tracePt t="55799" x="4075113" y="2714625"/>
          <p14:tracePt t="55831" x="4064000" y="2686050"/>
          <p14:tracePt t="55863" x="4040188" y="2657475"/>
          <p14:tracePt t="55895" x="4022725" y="2640013"/>
          <p14:tracePt t="55927" x="4000500" y="2617788"/>
          <p14:tracePt t="55959" x="3971925" y="2582863"/>
          <p14:tracePt t="55991" x="3943350" y="2554288"/>
          <p14:tracePt t="56023" x="3914775" y="2532063"/>
          <p14:tracePt t="56055" x="3879850" y="2508250"/>
          <p14:tracePt t="56087" x="3863975" y="2503488"/>
          <p14:tracePt t="56119" x="3857625" y="2497138"/>
          <p14:tracePt t="56152" x="3851275" y="2497138"/>
          <p14:tracePt t="56356" x="3846513" y="2497138"/>
          <p14:tracePt t="56356" x="0" y="0"/>
        </p14:tracePtLst>
        <p14:tracePtLst>
          <p14:tracePt t="68355" x="3565525" y="2978150"/>
          <p14:tracePt t="68891" x="3560763" y="2978150"/>
          <p14:tracePt t="69035" x="3554413" y="2978150"/>
          <p14:tracePt t="69747" x="3543300" y="2982913"/>
          <p14:tracePt t="69763" x="3521075" y="2994025"/>
          <p14:tracePt t="69764" x="3492500" y="3006725"/>
          <p14:tracePt t="69764" x="3486150" y="3017838"/>
          <p14:tracePt t="69796" x="3463925" y="3035300"/>
          <p14:tracePt t="69915" x="3457575" y="3035300"/>
          <p14:tracePt t="69964" x="3451225" y="3040063"/>
          <p14:tracePt t="70347" x="3457575" y="3040063"/>
          <p14:tracePt t="70363" x="3475038" y="3040063"/>
          <p14:tracePt t="70364" x="3508375" y="3028950"/>
          <p14:tracePt t="70396" x="3543300" y="3028950"/>
          <p14:tracePt t="70429" x="3611563" y="3022600"/>
          <p14:tracePt t="70460" x="3651250" y="3022600"/>
          <p14:tracePt t="70492" x="3679825" y="3022600"/>
          <p14:tracePt t="70524" x="3697288" y="3022600"/>
          <p14:tracePt t="70556" x="3708400" y="3022600"/>
          <p14:tracePt t="70587" x="3721100" y="3022600"/>
          <p14:tracePt t="70619" x="3743325" y="3022600"/>
          <p14:tracePt t="70651" x="3760788" y="3022600"/>
          <p14:tracePt t="70684" x="3811588" y="3022600"/>
          <p14:tracePt t="70716" x="3846513" y="3028950"/>
          <p14:tracePt t="70748" x="3863975" y="3028950"/>
          <p14:tracePt t="71012" x="3857625" y="3028950"/>
          <p14:tracePt t="71036" x="3840163" y="3035300"/>
          <p14:tracePt t="71044" x="3817938" y="3046413"/>
          <p14:tracePt t="71063" x="3783013" y="3057525"/>
          <p14:tracePt t="71094" x="3754438" y="3068638"/>
          <p14:tracePt t="71127" x="3736975" y="3074988"/>
          <p14:tracePt t="71158" x="3714750" y="3079750"/>
          <p14:tracePt t="71190" x="3692525" y="3079750"/>
          <p14:tracePt t="71223" x="3663950" y="3079750"/>
          <p14:tracePt t="71254" x="3651250" y="3086100"/>
          <p14:tracePt t="71286" x="3640138" y="3086100"/>
          <p14:tracePt t="71319" x="3622675" y="3086100"/>
          <p14:tracePt t="71350" x="3611563" y="3092450"/>
          <p14:tracePt t="71382" x="3606800" y="3092450"/>
          <p14:tracePt t="71415" x="3594100" y="3092450"/>
          <p14:tracePt t="71446" x="3578225" y="3092450"/>
          <p14:tracePt t="71478" x="3560763" y="3092450"/>
          <p14:tracePt t="71510" x="3543300" y="3097213"/>
          <p14:tracePt t="71804" x="3549650" y="3097213"/>
          <p14:tracePt t="71820" x="3554413" y="3097213"/>
          <p14:tracePt t="71828" x="3582988" y="3092450"/>
          <p14:tracePt t="71849" x="3629025" y="3079750"/>
          <p14:tracePt t="71880" x="3651250" y="3068638"/>
          <p14:tracePt t="71913" x="3675063" y="3068638"/>
          <p14:tracePt t="71944" x="3697288" y="3063875"/>
          <p14:tracePt t="71976" x="3725863" y="3063875"/>
          <p14:tracePt t="72008" x="3743325" y="3063875"/>
          <p14:tracePt t="72040" x="3760788" y="3057525"/>
          <p14:tracePt t="72072" x="3765550" y="3057525"/>
          <p14:tracePt t="72642" x="0" y="0"/>
        </p14:tracePtLst>
        <p14:tracePtLst>
          <p14:tracePt t="83808" x="3617913" y="3394075"/>
          <p14:tracePt t="85201" x="0" y="0"/>
        </p14:tracePtLst>
        <p14:tracePtLst>
          <p14:tracePt t="86942" x="3532188" y="2794000"/>
          <p14:tracePt t="87264" x="0" y="0"/>
        </p14:tracePtLst>
        <p14:tracePtLst>
          <p14:tracePt t="87980" x="2879725" y="3640138"/>
          <p14:tracePt t="88011" x="2886075" y="3640138"/>
          <p14:tracePt t="88029" x="2892425" y="3640138"/>
          <p14:tracePt t="88029" x="2903538" y="3629025"/>
          <p14:tracePt t="88061" x="2921000" y="3578225"/>
          <p14:tracePt t="88061" x="0" y="0"/>
        </p14:tracePtLst>
        <p14:tracePtLst>
          <p14:tracePt t="88507" x="2811463" y="3732213"/>
          <p14:tracePt t="88972" x="2817813" y="3732213"/>
          <p14:tracePt t="88996" x="2828925" y="3736975"/>
          <p14:tracePt t="89007" x="2840038" y="3743325"/>
          <p14:tracePt t="89013" x="2857500" y="3760788"/>
          <p14:tracePt t="89045" x="2868613" y="3778250"/>
          <p14:tracePt t="89078" x="2886075" y="3783013"/>
          <p14:tracePt t="89109" x="2897188" y="3794125"/>
          <p14:tracePt t="89141" x="2914650" y="3800475"/>
          <p14:tracePt t="89173" x="2925763" y="3806825"/>
          <p14:tracePt t="89205" x="2932113" y="3806825"/>
          <p14:tracePt t="89237" x="2936875" y="3811588"/>
          <p14:tracePt t="89269" x="2943225" y="3811588"/>
          <p14:tracePt t="89301" x="2949575" y="3811588"/>
          <p14:tracePt t="89388" x="2943225" y="3811588"/>
          <p14:tracePt t="89396" x="2932113" y="3817938"/>
          <p14:tracePt t="89404" x="2903538" y="3822700"/>
          <p14:tracePt t="89431" x="2868613" y="3835400"/>
          <p14:tracePt t="89463" x="2846388" y="3840163"/>
          <p14:tracePt t="89494" x="2835275" y="3840163"/>
          <p14:tracePt t="89628" x="2840038" y="3840163"/>
          <p14:tracePt t="89636" x="2863850" y="3835400"/>
          <p14:tracePt t="89646" x="2914650" y="3811588"/>
          <p14:tracePt t="89678" x="2943225" y="3800475"/>
          <p14:tracePt t="89710" x="2960688" y="3794125"/>
          <p14:tracePt t="89742" x="2978150" y="3789363"/>
          <p14:tracePt t="89775" x="3000375" y="3789363"/>
          <p14:tracePt t="89806" x="3022600" y="3778250"/>
          <p14:tracePt t="89838" x="3040063" y="3778250"/>
          <p14:tracePt t="89870" x="3063875" y="3771900"/>
          <p14:tracePt t="89903" x="3068638" y="3765550"/>
          <p14:tracePt t="90020" x="3074988" y="3765550"/>
          <p14:tracePt t="90036" x="3074988" y="3771900"/>
          <p14:tracePt t="90084" x="3074988" y="3778250"/>
          <p14:tracePt t="90099" x="3074988" y="3783013"/>
          <p14:tracePt t="90102" x="3074988" y="3789363"/>
          <p14:tracePt t="90134" x="3074988" y="3794125"/>
          <p14:tracePt t="90165" x="3074988" y="3806825"/>
          <p14:tracePt t="90197" x="3046413" y="3822700"/>
          <p14:tracePt t="90229" x="2994025" y="3851275"/>
          <p14:tracePt t="90261" x="2989263" y="3851275"/>
          <p14:tracePt t="90293" x="2982913" y="3851275"/>
          <p14:tracePt t="90360" x="2978150" y="3851275"/>
          <p14:tracePt t="90540" x="2989263" y="3851275"/>
          <p14:tracePt t="90548" x="3011488" y="3851275"/>
          <p14:tracePt t="90556" x="3121025" y="3851275"/>
          <p14:tracePt t="90582" x="3217863" y="3863975"/>
          <p14:tracePt t="90615" x="3257550" y="3868738"/>
          <p14:tracePt t="90646" x="3292475" y="3875088"/>
          <p14:tracePt t="90678" x="3406775" y="3897313"/>
          <p14:tracePt t="90710" x="3589338" y="3925888"/>
          <p14:tracePt t="90742" x="3651250" y="3932238"/>
          <p14:tracePt t="90774" x="3663950" y="3932238"/>
          <p14:tracePt t="90806" x="3686175" y="3932238"/>
          <p14:tracePt t="90838" x="3743325" y="3932238"/>
          <p14:tracePt t="90870" x="3817938" y="3932238"/>
          <p14:tracePt t="90902" x="3868738" y="3932238"/>
          <p14:tracePt t="90934" x="3897313" y="3932238"/>
          <p14:tracePt t="90966" x="3914775" y="3932238"/>
          <p14:tracePt t="90998" x="3932238" y="3932238"/>
          <p14:tracePt t="91030" x="3937000" y="3932238"/>
          <p14:tracePt t="91388" x="0" y="0"/>
        </p14:tracePtLst>
        <p14:tracePtLst>
          <p14:tracePt t="106772" x="2863850" y="4965700"/>
          <p14:tracePt t="107234" x="0" y="0"/>
        </p14:tracePtLst>
        <p14:tracePtLst>
          <p14:tracePt t="107804" x="3863975" y="4978400"/>
          <p14:tracePt t="108036" x="0" y="0"/>
        </p14:tracePtLst>
        <p14:tracePtLst>
          <p14:tracePt t="108719" x="3000375" y="5165725"/>
          <p14:tracePt t="109132" x="3006725" y="5165725"/>
          <p14:tracePt t="109148" x="3022600" y="5160963"/>
          <p14:tracePt t="109148" x="3046413" y="5154613"/>
          <p14:tracePt t="109179" x="3086100" y="5149850"/>
          <p14:tracePt t="109210" x="3125788" y="5143500"/>
          <p14:tracePt t="109242" x="3165475" y="5143500"/>
          <p14:tracePt t="109274" x="3206750" y="5137150"/>
          <p14:tracePt t="109306" x="3257550" y="5137150"/>
          <p14:tracePt t="109338" x="3308350" y="5137150"/>
          <p14:tracePt t="109370" x="3354388" y="5149850"/>
          <p14:tracePt t="109402" x="3382963" y="5154613"/>
          <p14:tracePt t="109434" x="3406775" y="5165725"/>
          <p14:tracePt t="109466" x="3446463" y="5178425"/>
          <p14:tracePt t="109498" x="3497263" y="5200650"/>
          <p14:tracePt t="109530" x="3532188" y="5207000"/>
          <p14:tracePt t="109562" x="3565525" y="5211763"/>
          <p14:tracePt t="109594" x="3589338" y="5218113"/>
          <p14:tracePt t="109626" x="3594100" y="5218113"/>
          <p14:tracePt t="109658" x="3600450" y="5218113"/>
          <p14:tracePt t="109690" x="3606800" y="5218113"/>
          <p14:tracePt t="110006" x="0" y="0"/>
        </p14:tracePtLst>
        <p14:tracePtLst>
          <p14:tracePt t="111596" x="2663825" y="5360988"/>
          <p14:tracePt t="112124" x="2663825" y="5365750"/>
          <p14:tracePt t="112132" x="2663825" y="5383213"/>
          <p14:tracePt t="112138" x="2679700" y="5464175"/>
          <p14:tracePt t="112166" x="2697163" y="5554663"/>
          <p14:tracePt t="112198" x="2703513" y="5629275"/>
          <p14:tracePt t="112230" x="2708275" y="5668963"/>
          <p14:tracePt t="112262" x="2714625" y="5692775"/>
          <p14:tracePt t="112651" x="0" y="0"/>
        </p14:tracePtLst>
        <p14:tracePtLst>
          <p14:tracePt t="113956" x="3840163" y="5429250"/>
          <p14:tracePt t="114348" x="3840163" y="5435600"/>
          <p14:tracePt t="114355" x="3840163" y="5440363"/>
          <p14:tracePt t="114363" x="3840163" y="5503863"/>
          <p14:tracePt t="114395" x="3829050" y="5664200"/>
          <p14:tracePt t="114433" x="3811588" y="5778500"/>
          <p14:tracePt t="114458" x="3800475" y="5864225"/>
          <p14:tracePt t="114490" x="3794125" y="5897563"/>
          <p14:tracePt t="114522" x="3794125" y="5908675"/>
          <p14:tracePt t="114587" x="3794125" y="5915025"/>
          <p14:tracePt t="115252" x="3789363" y="5921375"/>
          <p14:tracePt t="115252" x="0" y="0"/>
        </p14:tracePtLst>
        <p14:tracePtLst>
          <p14:tracePt t="117324" x="3943350" y="6069013"/>
          <p14:tracePt t="117804" x="0" y="0"/>
        </p14:tracePtLst>
        <p14:tracePtLst>
          <p14:tracePt t="118404" x="3206750" y="6000750"/>
          <p14:tracePt t="118739" x="3211513" y="6000750"/>
          <p14:tracePt t="118761" x="3217863" y="6007100"/>
          <p14:tracePt t="118762" x="3222625" y="6029325"/>
          <p14:tracePt t="118891" x="3228975" y="6035675"/>
          <p14:tracePt t="118931" x="3235325" y="6040438"/>
          <p14:tracePt t="11936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 smtClean="0"/>
              <a:t>Chart of the Nuclide:  Fission yields</a:t>
            </a:r>
            <a:endParaRPr lang="en-US" dirty="0"/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85800"/>
            <a:ext cx="840391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42"/>
    </mc:Choice>
    <mc:Fallback xmlns="">
      <p:transition spd="slow" advTm="9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603" x="1463675" y="5618163"/>
          <p14:tracePt t="9799" x="1450975" y="5622925"/>
          <p14:tracePt t="9807" x="1439863" y="5622925"/>
          <p14:tracePt t="9823" x="1422400" y="5629275"/>
          <p14:tracePt t="9833" x="1400175" y="5640388"/>
          <p14:tracePt t="9865" x="1389063" y="5646738"/>
          <p14:tracePt t="9898" x="1371600" y="5646738"/>
          <p14:tracePt t="9929" x="1349375" y="5657850"/>
          <p14:tracePt t="9961" x="1331913" y="5657850"/>
          <p14:tracePt t="9993" x="1325563" y="5664200"/>
          <p14:tracePt t="10025" x="1320800" y="5664200"/>
          <p14:tracePt t="10057" x="1308100" y="5668963"/>
          <p14:tracePt t="10090" x="1296988" y="5680075"/>
          <p14:tracePt t="10121" x="1279525" y="5692775"/>
          <p14:tracePt t="10153" x="1257300" y="5721350"/>
          <p14:tracePt t="10185" x="1222375" y="5765800"/>
          <p14:tracePt t="10218" x="1200150" y="5818188"/>
          <p14:tracePt t="10249" x="1177925" y="5892800"/>
          <p14:tracePt t="10281" x="1165225" y="5972175"/>
          <p14:tracePt t="10313" x="1160463" y="6064250"/>
          <p14:tracePt t="10345" x="1160463" y="6097588"/>
          <p14:tracePt t="10377" x="1182688" y="6137275"/>
          <p14:tracePt t="10409" x="1211263" y="6172200"/>
          <p14:tracePt t="10441" x="1257300" y="6194425"/>
          <p14:tracePt t="10473" x="1308100" y="6211888"/>
          <p14:tracePt t="10505" x="1371600" y="6223000"/>
          <p14:tracePt t="10537" x="1457325" y="6246813"/>
          <p14:tracePt t="10569" x="1536700" y="6264275"/>
          <p14:tracePt t="10602" x="1593850" y="6264275"/>
          <p14:tracePt t="10633" x="1635125" y="6246813"/>
          <p14:tracePt t="10665" x="1657350" y="6223000"/>
          <p14:tracePt t="10697" x="1697038" y="6194425"/>
          <p14:tracePt t="10729" x="1731963" y="6161088"/>
          <p14:tracePt t="10761" x="1765300" y="6121400"/>
          <p14:tracePt t="10793" x="1789113" y="6075363"/>
          <p14:tracePt t="10826" x="1811338" y="6022975"/>
          <p14:tracePt t="10857" x="1822450" y="5961063"/>
          <p14:tracePt t="10890" x="1828800" y="5897563"/>
          <p14:tracePt t="10921" x="1828800" y="5818188"/>
          <p14:tracePt t="10954" x="1822450" y="5772150"/>
          <p14:tracePt t="10985" x="1811338" y="5737225"/>
          <p14:tracePt t="11017" x="1800225" y="5708650"/>
          <p14:tracePt t="11049" x="1782763" y="5675313"/>
          <p14:tracePt t="11081" x="1749425" y="5635625"/>
          <p14:tracePt t="11114" x="1697038" y="5594350"/>
          <p14:tracePt t="11145" x="1639888" y="5561013"/>
          <p14:tracePt t="11177" x="1582738" y="5537200"/>
          <p14:tracePt t="11209" x="1514475" y="5521325"/>
          <p14:tracePt t="11241" x="1446213" y="5508625"/>
          <p14:tracePt t="11273" x="1377950" y="5503863"/>
          <p14:tracePt t="11305" x="1303338" y="5503863"/>
          <p14:tracePt t="11337" x="1228725" y="5508625"/>
          <p14:tracePt t="11369" x="1182688" y="5532438"/>
          <p14:tracePt t="11401" x="1149350" y="5543550"/>
          <p14:tracePt t="11433" x="1125538" y="5565775"/>
          <p14:tracePt t="11465" x="1092200" y="5600700"/>
          <p14:tracePt t="11497" x="1057275" y="5646738"/>
          <p14:tracePt t="11529" x="1035050" y="5703888"/>
          <p14:tracePt t="11561" x="1017588" y="5765800"/>
          <p14:tracePt t="11593" x="1006475" y="5846763"/>
          <p14:tracePt t="11626" x="993775" y="5937250"/>
          <p14:tracePt t="11657" x="993775" y="6000750"/>
          <p14:tracePt t="11689" x="993775" y="6051550"/>
          <p14:tracePt t="11721" x="1000125" y="6092825"/>
          <p14:tracePt t="11753" x="1017588" y="6137275"/>
          <p14:tracePt t="11785" x="1035050" y="6178550"/>
          <p14:tracePt t="11817" x="1085850" y="6223000"/>
          <p14:tracePt t="11849" x="1182688" y="6275388"/>
          <p14:tracePt t="11881" x="1336675" y="6321425"/>
          <p14:tracePt t="11913" x="1450975" y="6350000"/>
          <p14:tracePt t="11945" x="1520825" y="6350000"/>
          <p14:tracePt t="11977" x="1582738" y="6350000"/>
          <p14:tracePt t="12010" x="1639888" y="6350000"/>
          <p14:tracePt t="12041" x="1692275" y="6332538"/>
          <p14:tracePt t="12073" x="1736725" y="6321425"/>
          <p14:tracePt t="12106" x="1782763" y="6303963"/>
          <p14:tracePt t="12137" x="1822450" y="6269038"/>
          <p14:tracePt t="12169" x="1874838" y="6207125"/>
          <p14:tracePt t="12201" x="1908175" y="6149975"/>
          <p14:tracePt t="12233" x="1931988" y="6080125"/>
          <p14:tracePt t="12265" x="1943100" y="5994400"/>
          <p14:tracePt t="12297" x="1949450" y="5921375"/>
          <p14:tracePt t="12329" x="1949450" y="5857875"/>
          <p14:tracePt t="12361" x="1943100" y="5800725"/>
          <p14:tracePt t="12393" x="1920875" y="5761038"/>
          <p14:tracePt t="12425" x="1897063" y="5715000"/>
          <p14:tracePt t="12457" x="1857375" y="5668963"/>
          <p14:tracePt t="12489" x="1793875" y="5618163"/>
          <p14:tracePt t="12521" x="1720850" y="5578475"/>
          <p14:tracePt t="12553" x="1617663" y="5543550"/>
          <p14:tracePt t="12585" x="1536700" y="5537200"/>
          <p14:tracePt t="12618" x="1446213" y="5543550"/>
          <p14:tracePt t="12649" x="1349375" y="5561013"/>
          <p14:tracePt t="12681" x="1274763" y="5589588"/>
          <p14:tracePt t="12713" x="1239838" y="5607050"/>
          <p14:tracePt t="12745" x="1211263" y="5622925"/>
          <p14:tracePt t="12779" x="1193800" y="5635625"/>
          <p14:tracePt t="12809" x="1189038" y="5640388"/>
          <p14:tracePt t="12940" x="0" y="0"/>
        </p14:tracePtLst>
        <p14:tracePtLst>
          <p14:tracePt t="14754" x="2136775" y="5372100"/>
          <p14:tracePt t="15023" x="2125663" y="5372100"/>
          <p14:tracePt t="15023" x="2108200" y="5372100"/>
          <p14:tracePt t="15039" x="2092325" y="5383213"/>
          <p14:tracePt t="15047" x="1978025" y="5435600"/>
          <p14:tracePt t="15066" x="1778000" y="5537200"/>
          <p14:tracePt t="15098" x="1743075" y="5549900"/>
          <p14:tracePt t="15183" x="1736725" y="5554663"/>
          <p14:tracePt t="15207" x="1731963" y="5554663"/>
          <p14:tracePt t="15215" x="1720850" y="5554663"/>
          <p14:tracePt t="15233" x="1668463" y="5583238"/>
          <p14:tracePt t="15264" x="1554163" y="5640388"/>
          <p14:tracePt t="15296" x="1446213" y="5697538"/>
          <p14:tracePt t="15328" x="1400175" y="5721350"/>
          <p14:tracePt t="15361" x="1382713" y="5737225"/>
          <p14:tracePt t="15392" x="1365250" y="5749925"/>
          <p14:tracePt t="15424" x="1354138" y="5754688"/>
          <p14:tracePt t="15456" x="1343025" y="5772150"/>
          <p14:tracePt t="15488" x="1325563" y="5800725"/>
          <p14:tracePt t="15520" x="1308100" y="5822950"/>
          <p14:tracePt t="15552" x="1303338" y="5835650"/>
          <p14:tracePt t="15584" x="1303338" y="5864225"/>
          <p14:tracePt t="15616" x="1303338" y="5886450"/>
          <p14:tracePt t="15648" x="1303338" y="5892800"/>
          <p14:tracePt t="15680" x="1303338" y="5915025"/>
          <p14:tracePt t="15712" x="1320800" y="5932488"/>
          <p14:tracePt t="15744" x="1325563" y="5943600"/>
          <p14:tracePt t="15778" x="1336675" y="5943600"/>
          <p14:tracePt t="15808" x="1360488" y="5943600"/>
          <p14:tracePt t="15840" x="1393825" y="5932488"/>
          <p14:tracePt t="15872" x="1406525" y="5926138"/>
          <p14:tracePt t="15904" x="1411288" y="5926138"/>
          <p14:tracePt t="16231" x="1411288" y="5921375"/>
          <p14:tracePt t="16271" x="1406525" y="5921375"/>
          <p14:tracePt t="16287" x="1400175" y="5921375"/>
          <p14:tracePt t="16293" x="1389063" y="5921375"/>
          <p14:tracePt t="16318" x="1382713" y="5921375"/>
          <p14:tracePt t="16347" x="1377950" y="5921375"/>
          <p14:tracePt t="16379" x="1371600" y="5921375"/>
          <p14:tracePt t="16943" x="1371600" y="5915025"/>
          <p14:tracePt t="16951" x="1371600" y="5908675"/>
          <p14:tracePt t="16951" x="1393825" y="5903913"/>
          <p14:tracePt t="16981" x="1428750" y="5892800"/>
          <p14:tracePt t="17013" x="1450975" y="5880100"/>
          <p14:tracePt t="17392" x="1457325" y="5880100"/>
          <p14:tracePt t="17456" x="1463675" y="5880100"/>
          <p14:tracePt t="17472" x="1468438" y="5880100"/>
          <p14:tracePt t="17473" x="1479550" y="5880100"/>
          <p14:tracePt t="17501" x="1485900" y="5886450"/>
          <p14:tracePt t="17533" x="1492250" y="5886450"/>
          <p14:tracePt t="17793" x="0" y="0"/>
        </p14:tracePtLst>
        <p14:tracePtLst>
          <p14:tracePt t="18625" x="1320800" y="6137275"/>
          <p14:tracePt t="18705" x="1320800" y="6143625"/>
          <p14:tracePt t="18721" x="1314450" y="6149975"/>
          <p14:tracePt t="18736" x="1314450" y="6154738"/>
          <p14:tracePt t="18753" x="1308100" y="6161088"/>
          <p14:tracePt t="18793" x="1303338" y="6165850"/>
          <p14:tracePt t="18817" x="1303338" y="6172200"/>
          <p14:tracePt t="18857" x="1308100" y="6178550"/>
          <p14:tracePt t="18881" x="1325563" y="6183313"/>
          <p14:tracePt t="18915" x="1336675" y="6189663"/>
          <p14:tracePt t="18942" x="1349375" y="6194425"/>
          <p14:tracePt t="18974" x="1354138" y="6200775"/>
          <p14:tracePt t="19007" x="1360488" y="6200775"/>
          <p14:tracePt t="19038" x="1365250" y="6218238"/>
          <p14:tracePt t="19070" x="1377950" y="6218238"/>
          <p14:tracePt t="19102" x="1382713" y="6218238"/>
          <p14:tracePt t="19134" x="1393825" y="6218238"/>
          <p14:tracePt t="19166" x="1400175" y="6218238"/>
          <p14:tracePt t="19199" x="1422400" y="6218238"/>
          <p14:tracePt t="19231" x="1446213" y="6218238"/>
          <p14:tracePt t="19262" x="1450975" y="6211888"/>
          <p14:tracePt t="19294" x="1463675" y="6207125"/>
          <p14:tracePt t="19326" x="1468438" y="6200775"/>
          <p14:tracePt t="19393" x="1474788" y="6200775"/>
          <p14:tracePt t="19393" x="1485900" y="6200775"/>
          <p14:tracePt t="19422" x="1503363" y="6189663"/>
          <p14:tracePt t="19454" x="1525588" y="6183313"/>
          <p14:tracePt t="19486" x="1565275" y="6178550"/>
          <p14:tracePt t="19518" x="1646238" y="6165850"/>
          <p14:tracePt t="19550" x="1674813" y="6165850"/>
          <p14:tracePt t="19582" x="1685925" y="6165850"/>
          <p14:tracePt t="19614" x="1692275" y="6165850"/>
          <p14:tracePt t="19729" x="1697038" y="6165850"/>
          <p14:tracePt t="19937" x="1692275" y="6165850"/>
          <p14:tracePt t="19945" x="1685925" y="6165850"/>
          <p14:tracePt t="19953" x="1657350" y="6161088"/>
          <p14:tracePt t="19984" x="1617663" y="6126163"/>
          <p14:tracePt t="20016" x="1593850" y="6126163"/>
          <p14:tracePt t="20047" x="1560513" y="6115050"/>
          <p14:tracePt t="20079" x="1457325" y="6103938"/>
          <p14:tracePt t="20111" x="1343025" y="6097588"/>
          <p14:tracePt t="20143" x="1246188" y="6092825"/>
          <p14:tracePt t="20175" x="1211263" y="6092825"/>
          <p14:tracePt t="20207" x="1193800" y="6092825"/>
          <p14:tracePt t="20240" x="1177925" y="6092825"/>
          <p14:tracePt t="20271" x="1136650" y="6115050"/>
          <p14:tracePt t="20303" x="1096963" y="6154738"/>
          <p14:tracePt t="20335" x="1074738" y="6189663"/>
          <p14:tracePt t="20367" x="1068388" y="6211888"/>
          <p14:tracePt t="20399" x="1074738" y="6251575"/>
          <p14:tracePt t="20431" x="1114425" y="6280150"/>
          <p14:tracePt t="20463" x="1149350" y="6297613"/>
          <p14:tracePt t="20495" x="1171575" y="6303963"/>
          <p14:tracePt t="20527" x="1193800" y="6303963"/>
          <p14:tracePt t="20559" x="1235075" y="6303963"/>
          <p14:tracePt t="20591" x="1296988" y="6303963"/>
          <p14:tracePt t="20624" x="1400175" y="6303963"/>
          <p14:tracePt t="20655" x="1508125" y="6297613"/>
          <p14:tracePt t="20687" x="1543050" y="6292850"/>
          <p14:tracePt t="20719" x="1549400" y="6292850"/>
          <p14:tracePt t="20751" x="1571625" y="6280150"/>
          <p14:tracePt t="20783" x="1593850" y="6269038"/>
          <p14:tracePt t="20815" x="1622425" y="6264275"/>
          <p14:tracePt t="20847" x="1679575" y="6240463"/>
          <p14:tracePt t="20879" x="1703388" y="6229350"/>
          <p14:tracePt t="20879" x="1708150" y="6229350"/>
          <p14:tracePt t="21353" x="0" y="0"/>
        </p14:tracePtLst>
        <p14:tracePtLst>
          <p14:tracePt t="30628" x="2492375" y="2960688"/>
          <p14:tracePt t="30775" x="2497138" y="2965450"/>
          <p14:tracePt t="30790" x="2503488" y="2978150"/>
          <p14:tracePt t="30800" x="2554288" y="3028950"/>
          <p14:tracePt t="30831" x="2760663" y="3189288"/>
          <p14:tracePt t="30863" x="2886075" y="3286125"/>
          <p14:tracePt t="30895" x="2892425" y="3292475"/>
          <p14:tracePt t="30927" x="2903538" y="3297238"/>
          <p14:tracePt t="30959" x="2943225" y="3314700"/>
          <p14:tracePt t="30991" x="3040063" y="3371850"/>
          <p14:tracePt t="31023" x="3206750" y="3479800"/>
          <p14:tracePt t="31055" x="3382963" y="3589338"/>
          <p14:tracePt t="31087" x="3468688" y="3651250"/>
          <p14:tracePt t="31119" x="3508375" y="3679825"/>
          <p14:tracePt t="31151" x="3549650" y="3714750"/>
          <p14:tracePt t="31183" x="3629025" y="3771900"/>
          <p14:tracePt t="31215" x="3760788" y="3868738"/>
          <p14:tracePt t="31247" x="3897313" y="3983038"/>
          <p14:tracePt t="31279" x="3978275" y="4057650"/>
          <p14:tracePt t="31311" x="4022725" y="4097338"/>
          <p14:tracePt t="31343" x="4092575" y="4160838"/>
          <p14:tracePt t="31376" x="4222750" y="4286250"/>
          <p14:tracePt t="31407" x="4378325" y="4418013"/>
          <p14:tracePt t="31439" x="4508500" y="4537075"/>
          <p14:tracePt t="31471" x="4668838" y="4664075"/>
          <p14:tracePt t="31503" x="4749800" y="4732338"/>
          <p14:tracePt t="31535" x="4765675" y="4749800"/>
          <p14:tracePt t="31567" x="4778375" y="4772025"/>
          <p14:tracePt t="31599" x="4818063" y="4818063"/>
          <p14:tracePt t="31631" x="4857750" y="4886325"/>
          <p14:tracePt t="31663" x="4989513" y="5022850"/>
          <p14:tracePt t="31695" x="5211763" y="5218113"/>
          <p14:tracePt t="31727" x="5429250" y="5343525"/>
          <p14:tracePt t="31759" x="5622925" y="5429250"/>
          <p14:tracePt t="31791" x="5732463" y="5457825"/>
          <p14:tracePt t="31823" x="5761038" y="5457825"/>
          <p14:tracePt t="31856" x="5783263" y="5468938"/>
          <p14:tracePt t="31887" x="5818188" y="5492750"/>
          <p14:tracePt t="31919" x="5864225" y="5537200"/>
          <p14:tracePt t="31951" x="5937250" y="5607050"/>
          <p14:tracePt t="31983" x="6000750" y="5657850"/>
          <p14:tracePt t="32015" x="6040438" y="5708650"/>
          <p14:tracePt t="32047" x="6092825" y="5754688"/>
          <p14:tracePt t="32079" x="6132513" y="5794375"/>
          <p14:tracePt t="32111" x="6161088" y="5818188"/>
          <p14:tracePt t="32143" x="6172200" y="5829300"/>
          <p14:tracePt t="32175" x="6178550" y="5840413"/>
          <p14:tracePt t="32287" x="6178550" y="5846763"/>
          <p14:tracePt t="32295" x="6172200" y="5846763"/>
          <p14:tracePt t="32303" x="6149975" y="5851525"/>
          <p14:tracePt t="32321" x="6126163" y="5851525"/>
          <p14:tracePt t="32353" x="6000750" y="5789613"/>
          <p14:tracePt t="32386" x="5772150" y="5622925"/>
          <p14:tracePt t="32417" x="5378450" y="5332413"/>
          <p14:tracePt t="32450" x="5040313" y="5108575"/>
          <p14:tracePt t="32481" x="4886325" y="4994275"/>
          <p14:tracePt t="32513" x="4675188" y="4835525"/>
          <p14:tracePt t="32545" x="4435475" y="4692650"/>
          <p14:tracePt t="32577" x="4222750" y="4578350"/>
          <p14:tracePt t="32609" x="4171950" y="4549775"/>
          <p14:tracePt t="32641" x="4086225" y="4492625"/>
          <p14:tracePt t="32674" x="3868738" y="4354513"/>
          <p14:tracePt t="32705" x="3703638" y="4251325"/>
          <p14:tracePt t="32737" x="3549650" y="4132263"/>
          <p14:tracePt t="32771" x="3468688" y="4057650"/>
          <p14:tracePt t="32801" x="3417888" y="4000500"/>
          <p14:tracePt t="32834" x="3349625" y="3914775"/>
          <p14:tracePt t="32865" x="3308350" y="3857625"/>
          <p14:tracePt t="32898" x="3275013" y="3806825"/>
          <p14:tracePt t="32929" x="3235325" y="3760788"/>
          <p14:tracePt t="32961" x="3211513" y="3732213"/>
          <p14:tracePt t="33456" x="0" y="0"/>
        </p14:tracePtLst>
        <p14:tracePtLst>
          <p14:tracePt t="34519" x="4017963" y="4308475"/>
          <p14:tracePt t="34824" x="4022725" y="4308475"/>
          <p14:tracePt t="34833" x="4040188" y="4303713"/>
          <p14:tracePt t="34833" x="4079875" y="4292600"/>
          <p14:tracePt t="34865" x="4108450" y="4292600"/>
          <p14:tracePt t="34897" x="4121150" y="4292600"/>
          <p14:tracePt t="34930" x="4132263" y="4292600"/>
          <p14:tracePt t="34961" x="4160838" y="4292600"/>
          <p14:tracePt t="34993" x="4178300" y="4308475"/>
          <p14:tracePt t="35072" x="4183063" y="4308475"/>
          <p14:tracePt t="35089" x="4194175" y="4314825"/>
          <p14:tracePt t="35090" x="4217988" y="4343400"/>
          <p14:tracePt t="35121" x="4222750" y="4349750"/>
          <p14:tracePt t="35208" x="4229100" y="4354513"/>
          <p14:tracePt t="35272" x="4229100" y="4360863"/>
          <p14:tracePt t="35296" x="4235450" y="4371975"/>
          <p14:tracePt t="35304" x="4268788" y="4418013"/>
          <p14:tracePt t="35322" x="4343400" y="4521200"/>
          <p14:tracePt t="35353" x="4406900" y="4606925"/>
          <p14:tracePt t="35385" x="4451350" y="4646613"/>
          <p14:tracePt t="35417" x="4464050" y="4668838"/>
          <p14:tracePt t="35599" x="4457700" y="4668838"/>
          <p14:tracePt t="35608" x="4446588" y="4668838"/>
          <p14:tracePt t="35619" x="4394200" y="4657725"/>
          <p14:tracePt t="35648" x="4337050" y="4606925"/>
          <p14:tracePt t="35680" x="4314825" y="4578350"/>
          <p14:tracePt t="35712" x="4297363" y="4565650"/>
          <p14:tracePt t="35744" x="4257675" y="4525963"/>
          <p14:tracePt t="35778" x="4222750" y="4497388"/>
          <p14:tracePt t="35808" x="4217988" y="4492625"/>
          <p14:tracePt t="35840" x="4211638" y="4492625"/>
          <p14:tracePt t="36596" x="0" y="0"/>
        </p14:tracePtLst>
        <p14:tracePtLst>
          <p14:tracePt t="44536" x="3378200" y="3549650"/>
          <p14:tracePt t="44848" x="3365500" y="3549650"/>
          <p14:tracePt t="44872" x="3360738" y="3549650"/>
          <p14:tracePt t="44880" x="3354388" y="3554413"/>
          <p14:tracePt t="44885" x="3349625" y="3554413"/>
          <p14:tracePt t="44918" x="3343275" y="3554413"/>
          <p14:tracePt t="45152" x="3349625" y="3554413"/>
          <p14:tracePt t="45160" x="3360738" y="3554413"/>
          <p14:tracePt t="45168" x="3514725" y="3663950"/>
          <p14:tracePt t="45199" x="3611563" y="3732213"/>
          <p14:tracePt t="45230" x="3657600" y="3778250"/>
          <p14:tracePt t="45262" x="3663950" y="3789363"/>
          <p14:tracePt t="46247" x="3657600" y="3789363"/>
          <p14:tracePt t="46271" x="3646488" y="3794125"/>
          <p14:tracePt t="46271" x="3640138" y="3794125"/>
          <p14:tracePt t="46303" x="3629025" y="3800475"/>
          <p14:tracePt t="46334" x="3611563" y="3800475"/>
          <p14:tracePt t="46366" x="3525838" y="3765550"/>
          <p14:tracePt t="46398" x="3503613" y="3743325"/>
          <p14:tracePt t="46430" x="3486150" y="3736975"/>
          <p14:tracePt t="46462" x="3468688" y="3725863"/>
          <p14:tracePt t="46495" x="3451225" y="3703638"/>
          <p14:tracePt t="46526" x="3382963" y="3629025"/>
          <p14:tracePt t="46558" x="3279775" y="3521075"/>
          <p14:tracePt t="46558" x="3263900" y="3503613"/>
          <p14:tracePt t="46591" x="3222625" y="3451225"/>
          <p14:tracePt t="46622" x="3200400" y="3429000"/>
          <p14:tracePt t="46655" x="3189288" y="3411538"/>
          <p14:tracePt t="46687" x="3165475" y="3371850"/>
          <p14:tracePt t="46718" x="3154363" y="3354388"/>
          <p14:tracePt t="46718" x="3154363" y="3349625"/>
          <p14:tracePt t="46751" x="3136900" y="3321050"/>
          <p14:tracePt t="46784" x="3132138" y="3308350"/>
          <p14:tracePt t="46814" x="3125788" y="3303588"/>
          <p14:tracePt t="46895" x="3125788" y="3297238"/>
          <p14:tracePt t="46919" x="3114675" y="3279775"/>
          <p14:tracePt t="46927" x="3097213" y="3251200"/>
          <p14:tracePt t="46942" x="3057525" y="3136900"/>
          <p14:tracePt t="46974" x="3006725" y="3000375"/>
          <p14:tracePt t="47007" x="2960688" y="2708275"/>
          <p14:tracePt t="47038" x="2932113" y="2332038"/>
          <p14:tracePt t="47038" x="2932113" y="2274888"/>
          <p14:tracePt t="47072" x="2921000" y="2178050"/>
          <p14:tracePt t="47072" x="2921000" y="2171700"/>
          <p14:tracePt t="47104" x="2921000" y="2154238"/>
          <p14:tracePt t="47134" x="2921000" y="2132013"/>
          <p14:tracePt t="47166" x="2921000" y="2108200"/>
          <p14:tracePt t="47198" x="2921000" y="2103438"/>
          <p14:tracePt t="47230" x="2921000" y="2092325"/>
          <p14:tracePt t="47262" x="2925763" y="2079625"/>
          <p14:tracePt t="47294" x="2932113" y="2063750"/>
          <p14:tracePt t="47326" x="2943225" y="2046288"/>
          <p14:tracePt t="47359" x="2960688" y="2035175"/>
          <p14:tracePt t="47390" x="3017838" y="2000250"/>
          <p14:tracePt t="47422" x="3108325" y="1960563"/>
          <p14:tracePt t="47454" x="3160713" y="1931988"/>
          <p14:tracePt t="47486" x="3182938" y="1925638"/>
          <p14:tracePt t="47936" x="3178175" y="1925638"/>
          <p14:tracePt t="47943" x="3171825" y="1925638"/>
          <p14:tracePt t="47952" x="3160713" y="1925638"/>
          <p14:tracePt t="47981" x="3154363" y="1925638"/>
          <p14:tracePt t="48013" x="3149600" y="1925638"/>
          <p14:tracePt t="48045" x="3143250" y="1931988"/>
          <p14:tracePt t="48077" x="3136900" y="1931988"/>
          <p14:tracePt t="48110" x="3132138" y="1936750"/>
          <p14:tracePt t="48567" x="3132138" y="1943100"/>
          <p14:tracePt t="48599" x="3132138" y="1954213"/>
          <p14:tracePt t="48623" x="3125788" y="1960563"/>
          <p14:tracePt t="48631" x="3097213" y="2097088"/>
          <p14:tracePt t="48648" x="3051175" y="2382838"/>
          <p14:tracePt t="48679" x="3022600" y="2640013"/>
          <p14:tracePt t="48712" x="3011488" y="2725738"/>
          <p14:tracePt t="48743" x="2994025" y="2771775"/>
          <p14:tracePt t="48775" x="2971800" y="2874963"/>
          <p14:tracePt t="48807" x="2949575" y="2954338"/>
          <p14:tracePt t="48839" x="2936875" y="3017838"/>
          <p14:tracePt t="48871" x="2925763" y="3074988"/>
          <p14:tracePt t="48903" x="2897188" y="3160713"/>
          <p14:tracePt t="48935" x="2868613" y="3263900"/>
          <p14:tracePt t="48967" x="2857500" y="3314700"/>
          <p14:tracePt t="48999" x="2857500" y="3325813"/>
          <p14:tracePt t="49031" x="2851150" y="3343275"/>
          <p14:tracePt t="49063" x="2851150" y="3360738"/>
          <p14:tracePt t="49095" x="2851150" y="3365500"/>
          <p14:tracePt t="49215" x="2857500" y="3365500"/>
          <p14:tracePt t="49223" x="2863850" y="3365500"/>
          <p14:tracePt t="49239" x="2879725" y="3365500"/>
          <p14:tracePt t="49263" x="2879725" y="3360738"/>
          <p14:tracePt t="49295" x="2886075" y="3360738"/>
          <p14:tracePt t="49327" x="2892425" y="3360738"/>
          <p14:tracePt t="49359" x="2897188" y="3354388"/>
          <p14:tracePt t="49455" x="2903538" y="3354388"/>
          <p14:tracePt t="49479" x="2914650" y="3349625"/>
          <p14:tracePt t="49503" x="2914650" y="3343275"/>
          <p14:tracePt t="49504" x="2921000" y="3343275"/>
          <p14:tracePt t="49567" x="2925763" y="3336925"/>
          <p14:tracePt t="49599" x="2932113" y="3336925"/>
          <p14:tracePt t="49602" x="2932113" y="3332163"/>
          <p14:tracePt t="49663" x="2936875" y="3332163"/>
          <p14:tracePt t="49695" x="2943225" y="3325813"/>
          <p14:tracePt t="49725" x="2949575" y="3321050"/>
          <p14:tracePt t="49783" x="2954338" y="3321050"/>
          <p14:tracePt t="49798" x="2960688" y="3321050"/>
          <p14:tracePt t="49801" x="2965450" y="3314700"/>
          <p14:tracePt t="49830" x="2989263" y="3303588"/>
          <p14:tracePt t="49830" x="2989263" y="3297238"/>
          <p14:tracePt t="49863" x="3006725" y="3297238"/>
          <p14:tracePt t="50079" x="3017838" y="3297238"/>
          <p14:tracePt t="50087" x="3035300" y="3292475"/>
          <p14:tracePt t="50099" x="3051175" y="3286125"/>
          <p14:tracePt t="50131" x="3057525" y="3279775"/>
          <p14:tracePt t="50199" x="3063875" y="3279775"/>
          <p14:tracePt t="50239" x="3074988" y="3275013"/>
          <p14:tracePt t="50327" x="3079750" y="3275013"/>
          <p14:tracePt t="50343" x="3086100" y="3275013"/>
          <p14:tracePt t="50391" x="3092450" y="3275013"/>
          <p14:tracePt t="51210" x="0" y="0"/>
        </p14:tracePtLst>
        <p14:tracePtLst>
          <p14:tracePt t="57065" x="2943225" y="3325813"/>
          <p14:tracePt t="57532" x="0" y="0"/>
        </p14:tracePtLst>
        <p14:tracePtLst>
          <p14:tracePt t="65370" x="3308350" y="3692525"/>
          <p14:tracePt t="65503" x="3314700" y="3692525"/>
          <p14:tracePt t="65559" x="3314700" y="3697288"/>
          <p14:tracePt t="65567" x="3325813" y="3714750"/>
          <p14:tracePt t="65567" x="3457575" y="3886200"/>
          <p14:tracePt t="65567" x="3514725" y="3954463"/>
          <p14:tracePt t="65599" x="3732213" y="4222750"/>
          <p14:tracePt t="65631" x="3822700" y="4332288"/>
          <p14:tracePt t="65662" x="3851275" y="4360863"/>
          <p14:tracePt t="65662" x="3857625" y="4371975"/>
          <p14:tracePt t="65695" x="3886200" y="4406900"/>
          <p14:tracePt t="65726" x="3949700" y="4514850"/>
          <p14:tracePt t="65726" x="3978275" y="4560888"/>
          <p14:tracePt t="65759" x="4103688" y="4721225"/>
          <p14:tracePt t="65790" x="4332288" y="4932363"/>
          <p14:tracePt t="65790" x="4394200" y="4983163"/>
          <p14:tracePt t="65823" x="4549775" y="5103813"/>
          <p14:tracePt t="65823" x="4589463" y="5132388"/>
          <p14:tracePt t="65855" x="4725988" y="5218113"/>
          <p14:tracePt t="65887" x="4921250" y="5292725"/>
          <p14:tracePt t="65918" x="5246688" y="5440363"/>
          <p14:tracePt t="65918" x="5308600" y="5464175"/>
          <p14:tracePt t="65951" x="5383213" y="5503863"/>
          <p14:tracePt t="65984" x="5411788" y="5526088"/>
          <p14:tracePt t="65984" x="5429250" y="5543550"/>
          <p14:tracePt t="66015" x="5475288" y="5578475"/>
          <p14:tracePt t="66046" x="5521325" y="5611813"/>
          <p14:tracePt t="66046" x="5526088" y="5618163"/>
          <p14:tracePt t="66079" x="5594350" y="5668963"/>
          <p14:tracePt t="66110" x="5703888" y="5732463"/>
          <p14:tracePt t="66110" x="5721350" y="5737225"/>
          <p14:tracePt t="66143" x="5732463" y="5749925"/>
          <p14:tracePt t="66174" x="5737225" y="5749925"/>
          <p14:tracePt t="66206" x="5754688" y="5765800"/>
          <p14:tracePt t="66239" x="5789613" y="5818188"/>
          <p14:tracePt t="66239" x="5807075" y="5840413"/>
          <p14:tracePt t="66271" x="5857875" y="5908675"/>
          <p14:tracePt t="66303" x="5886450" y="5972175"/>
          <p14:tracePt t="66303" x="5892800" y="5989638"/>
          <p14:tracePt t="66335" x="5903913" y="6022975"/>
          <p14:tracePt t="66335" x="5908675" y="6029325"/>
          <p14:tracePt t="66447" x="5915025" y="6029325"/>
          <p14:tracePt t="66524" x="0" y="0"/>
        </p14:tracePtLst>
        <p14:tracePtLst>
          <p14:tracePt t="69351" x="6235700" y="2332038"/>
          <p14:tracePt t="69526" x="6240463" y="2332038"/>
          <p14:tracePt t="69567" x="6257925" y="2332038"/>
          <p14:tracePt t="69574" x="6275388" y="2332038"/>
          <p14:tracePt t="69582" x="6411913" y="2371725"/>
          <p14:tracePt t="69614" x="6492875" y="2435225"/>
          <p14:tracePt t="69646" x="6543675" y="2486025"/>
          <p14:tracePt t="69678" x="6565900" y="2514600"/>
          <p14:tracePt t="69710" x="6589713" y="2549525"/>
          <p14:tracePt t="69743" x="6607175" y="2571750"/>
          <p14:tracePt t="69774" x="6629400" y="2611438"/>
          <p14:tracePt t="69806" x="6675438" y="2708275"/>
          <p14:tracePt t="69838" x="6708775" y="2765425"/>
          <p14:tracePt t="69870" x="6732588" y="2800350"/>
          <p14:tracePt t="69902" x="6778625" y="2863850"/>
          <p14:tracePt t="69935" x="6846888" y="2960688"/>
          <p14:tracePt t="69966" x="6921500" y="3063875"/>
          <p14:tracePt t="69998" x="7007225" y="3178175"/>
          <p14:tracePt t="70030" x="7086600" y="3303588"/>
          <p14:tracePt t="70062" x="7172325" y="3422650"/>
          <p14:tracePt t="70094" x="7235825" y="3497263"/>
          <p14:tracePt t="70126" x="7315200" y="3589338"/>
          <p14:tracePt t="70158" x="7418388" y="3697288"/>
          <p14:tracePt t="70190" x="7521575" y="3789363"/>
          <p14:tracePt t="70222" x="7612063" y="3886200"/>
          <p14:tracePt t="70255" x="7697788" y="3954463"/>
          <p14:tracePt t="70286" x="7789863" y="4029075"/>
          <p14:tracePt t="70318" x="7950200" y="4160838"/>
          <p14:tracePt t="70350" x="8075613" y="4235450"/>
          <p14:tracePt t="70382" x="8207375" y="4257675"/>
          <p14:tracePt t="70414" x="8286750" y="4292600"/>
          <p14:tracePt t="70447" x="8308975" y="4297363"/>
          <p14:tracePt t="70478" x="8326438" y="4303713"/>
          <p14:tracePt t="70511" x="8343900" y="4314825"/>
          <p14:tracePt t="70542" x="8350250" y="4321175"/>
          <p14:tracePt t="70640" x="8355013" y="4325938"/>
          <p14:tracePt t="70655" x="8361363" y="4332288"/>
          <p14:tracePt t="70659" x="8394700" y="4371975"/>
          <p14:tracePt t="70680" x="8469313" y="4451350"/>
          <p14:tracePt t="70712" x="8526463" y="4521200"/>
          <p14:tracePt t="70744" x="8550275" y="4543425"/>
          <p14:tracePt t="70776" x="8578850" y="4572000"/>
          <p14:tracePt t="70808" x="8647113" y="4635500"/>
          <p14:tracePt t="70840" x="8675688" y="4657725"/>
          <p14:tracePt t="70872" x="8704263" y="4679950"/>
          <p14:tracePt t="70904" x="8737600" y="4697413"/>
          <p14:tracePt t="71215" x="8737600" y="4703763"/>
          <p14:tracePt t="71239" x="8732838" y="4703763"/>
          <p14:tracePt t="71247" x="8697913" y="4664075"/>
          <p14:tracePt t="71266" x="8636000" y="4589463"/>
          <p14:tracePt t="71296" x="8521700" y="4479925"/>
          <p14:tracePt t="71328" x="8378825" y="4360863"/>
          <p14:tracePt t="71360" x="8194675" y="4200525"/>
          <p14:tracePt t="71392" x="7950200" y="4011613"/>
          <p14:tracePt t="71425" x="7750175" y="3886200"/>
          <p14:tracePt t="71456" x="7550150" y="3743325"/>
          <p14:tracePt t="71488" x="7366000" y="3606800"/>
          <p14:tracePt t="71520" x="7126288" y="3417888"/>
          <p14:tracePt t="71552" x="6950075" y="3286125"/>
          <p14:tracePt t="71584" x="6908800" y="3246438"/>
          <p14:tracePt t="71616" x="6794500" y="3125788"/>
          <p14:tracePt t="71648" x="6704013" y="3035300"/>
          <p14:tracePt t="71680" x="6657975" y="2971800"/>
          <p14:tracePt t="71712" x="6572250" y="2863850"/>
          <p14:tracePt t="71744" x="6526213" y="2806700"/>
          <p14:tracePt t="71778" x="6521450" y="2800350"/>
          <p14:tracePt t="71808" x="6521450" y="2789238"/>
          <p14:tracePt t="71840" x="6503988" y="2771775"/>
          <p14:tracePt t="71960" x="6503988" y="2765425"/>
          <p14:tracePt t="71960" x="0" y="0"/>
        </p14:tracePtLst>
        <p14:tracePtLst>
          <p14:tracePt t="77935" x="6537325" y="3189288"/>
          <p14:tracePt t="78247" x="6532563" y="3182938"/>
          <p14:tracePt t="78253" x="6475413" y="3108325"/>
          <p14:tracePt t="78264" x="6229350" y="2868613"/>
          <p14:tracePt t="78296" x="5932488" y="2582863"/>
          <p14:tracePt t="78328" x="5651500" y="2354263"/>
          <p14:tracePt t="78360" x="5600700" y="2303463"/>
          <p14:tracePt t="78392" x="5521325" y="2222500"/>
          <p14:tracePt t="78424" x="5422900" y="2143125"/>
          <p14:tracePt t="78456" x="5286375" y="2046288"/>
          <p14:tracePt t="78488" x="5257800" y="2017713"/>
          <p14:tracePt t="78520" x="5235575" y="1993900"/>
          <p14:tracePt t="78553" x="5229225" y="1989138"/>
          <p14:tracePt t="78584" x="5211763" y="1965325"/>
          <p14:tracePt t="78618" x="5154613" y="1908175"/>
          <p14:tracePt t="78648" x="5126038" y="1868488"/>
          <p14:tracePt t="78680" x="5121275" y="1851025"/>
          <p14:tracePt t="78712" x="5114925" y="1851025"/>
          <p14:tracePt t="78744" x="5114925" y="1846263"/>
          <p14:tracePt t="79352" x="5114925" y="1839913"/>
          <p14:tracePt t="79372" x="5121275" y="1835150"/>
          <p14:tracePt t="79383" x="5126038" y="1835150"/>
          <p14:tracePt t="79456" x="5132388" y="1835150"/>
          <p14:tracePt t="79512" x="5137150" y="1828800"/>
          <p14:tracePt t="79544" x="5143500" y="1822450"/>
          <p14:tracePt t="79864" x="5149850" y="1817688"/>
          <p14:tracePt t="80096" x="5154613" y="1817688"/>
          <p14:tracePt t="80128" x="5160963" y="1811338"/>
          <p14:tracePt t="80152" x="5165725" y="1806575"/>
          <p14:tracePt t="80176" x="5172075" y="1800225"/>
          <p14:tracePt t="80192" x="5183188" y="1800225"/>
          <p14:tracePt t="80202" x="5189538" y="1793875"/>
          <p14:tracePt t="80233" x="5200650" y="1793875"/>
          <p14:tracePt t="80265" x="5200650" y="1789113"/>
          <p14:tracePt t="80488" x="5189538" y="1789113"/>
          <p14:tracePt t="80504" x="5189538" y="1793875"/>
          <p14:tracePt t="80512" x="5178425" y="1793875"/>
          <p14:tracePt t="80532" x="5172075" y="1800225"/>
          <p14:tracePt t="80565" x="5165725" y="1800225"/>
          <p14:tracePt t="80596" x="5154613" y="1800225"/>
          <p14:tracePt t="80628" x="5143500" y="1800225"/>
          <p14:tracePt t="80660" x="5132388" y="1800225"/>
          <p14:tracePt t="80692" x="5126038" y="1800225"/>
          <p14:tracePt t="81016" x="5137150" y="1800225"/>
          <p14:tracePt t="81023" x="5143500" y="1800225"/>
          <p14:tracePt t="81031" x="5165725" y="1793875"/>
          <p14:tracePt t="81063" x="5194300" y="1789113"/>
          <p14:tracePt t="81063" x="5200650" y="1789113"/>
          <p14:tracePt t="81097" x="5218113" y="1778000"/>
          <p14:tracePt t="81127" x="5240338" y="1771650"/>
          <p14:tracePt t="81127" x="5251450" y="1765300"/>
          <p14:tracePt t="81160" x="5257800" y="1765300"/>
          <p14:tracePt t="81416" x="5246688" y="1765300"/>
          <p14:tracePt t="81432" x="5235575" y="1765300"/>
          <p14:tracePt t="81432" x="5207000" y="1771650"/>
          <p14:tracePt t="81465" x="5194300" y="1782763"/>
          <p14:tracePt t="81496" x="5183188" y="1789113"/>
          <p14:tracePt t="81528" x="5178425" y="1789113"/>
          <p14:tracePt t="81560" x="5172075" y="1789113"/>
          <p14:tracePt t="81632" x="5160963" y="1793875"/>
          <p14:tracePt t="81656" x="5154613" y="1793875"/>
          <p14:tracePt t="81658" x="5137150" y="1800225"/>
          <p14:tracePt t="81768" x="5137150" y="1806575"/>
          <p14:tracePt t="81960" x="5143500" y="1806575"/>
          <p14:tracePt t="81976" x="5149850" y="1806575"/>
          <p14:tracePt t="81976" x="5154613" y="1806575"/>
          <p14:tracePt t="81984" x="5165725" y="1800225"/>
          <p14:tracePt t="82014" x="5189538" y="1793875"/>
          <p14:tracePt t="82046" x="5194300" y="1793875"/>
          <p14:tracePt t="82078" x="5207000" y="1789113"/>
          <p14:tracePt t="82152" x="5211763" y="1782763"/>
          <p14:tracePt t="82184" x="5218113" y="1782763"/>
          <p14:tracePt t="82423" x="5211763" y="1782763"/>
          <p14:tracePt t="82439" x="5207000" y="1782763"/>
          <p14:tracePt t="82448" x="5189538" y="1782763"/>
          <p14:tracePt t="82480" x="5172075" y="1793875"/>
          <p14:tracePt t="82512" x="5165725" y="1793875"/>
          <p14:tracePt t="82545" x="5154613" y="1793875"/>
          <p14:tracePt t="82615" x="5149850" y="1800225"/>
          <p14:tracePt t="82664" x="5143500" y="1800225"/>
          <p14:tracePt t="84362" x="0" y="0"/>
        </p14:tracePtLst>
        <p14:tracePtLst>
          <p14:tracePt t="84855" x="5594350" y="2235200"/>
          <p14:tracePt t="84984" x="5600700" y="2239963"/>
          <p14:tracePt t="85000" x="5600700" y="2263775"/>
          <p14:tracePt t="85000" x="5721350" y="2389188"/>
          <p14:tracePt t="85030" x="5897563" y="2578100"/>
          <p14:tracePt t="85062" x="6115050" y="2835275"/>
          <p14:tracePt t="85094" x="6264275" y="3028950"/>
          <p14:tracePt t="85126" x="6383338" y="3194050"/>
          <p14:tracePt t="85126" x="6411913" y="3240088"/>
          <p14:tracePt t="85160" x="6532563" y="3411538"/>
          <p14:tracePt t="85190" x="6794500" y="3692525"/>
          <p14:tracePt t="85222" x="6989763" y="3840163"/>
          <p14:tracePt t="85254" x="7040563" y="3846513"/>
          <p14:tracePt t="85286" x="7108825" y="3846513"/>
          <p14:tracePt t="85318" x="7258050" y="3886200"/>
          <p14:tracePt t="85350" x="7418388" y="3960813"/>
          <p14:tracePt t="85350" x="7440613" y="3971925"/>
          <p14:tracePt t="85384" x="7451725" y="3978275"/>
          <p14:tracePt t="85734" x="0" y="0"/>
        </p14:tracePtLst>
        <p14:tracePtLst>
          <p14:tracePt t="86669" x="3040063" y="1943100"/>
          <p14:tracePt t="87128" x="3040063" y="1949450"/>
          <p14:tracePt t="87136" x="3046413" y="1978025"/>
          <p14:tracePt t="87144" x="3086100" y="2114550"/>
          <p14:tracePt t="87171" x="3092450" y="2143125"/>
          <p14:tracePt t="87202" x="3097213" y="2149475"/>
          <p14:tracePt t="88104" x="3103563" y="2149475"/>
          <p14:tracePt t="88296" x="3108325" y="2149475"/>
          <p14:tracePt t="88315" x="3114675" y="2149475"/>
          <p14:tracePt t="88315" x="3182938" y="2120900"/>
          <p14:tracePt t="88347" x="3251200" y="2097088"/>
          <p14:tracePt t="88347" x="0" y="0"/>
        </p14:tracePtLst>
        <p14:tracePtLst>
          <p14:tracePt t="89065" x="5068888" y="1685925"/>
          <p14:tracePt t="89368" x="5068888" y="1692275"/>
          <p14:tracePt t="89416" x="5068888" y="1703388"/>
          <p14:tracePt t="89424" x="5068888" y="1743075"/>
          <p14:tracePt t="89433" x="5057775" y="1800225"/>
          <p14:tracePt t="89464" x="5051425" y="1839913"/>
          <p14:tracePt t="89496" x="5051425" y="1857375"/>
          <p14:tracePt t="89529" x="5046663" y="1868488"/>
          <p14:tracePt t="89560" x="5046663" y="1879600"/>
          <p14:tracePt t="89592" x="5046663" y="1885950"/>
          <p14:tracePt t="89624" x="5040313" y="1897063"/>
          <p14:tracePt t="89657" x="5040313" y="1903413"/>
          <p14:tracePt t="89824" x="5040313" y="1908175"/>
          <p14:tracePt t="89896" x="5046663" y="1908175"/>
          <p14:tracePt t="89904" x="5057775" y="1908175"/>
          <p14:tracePt t="89912" x="5075238" y="1903413"/>
          <p14:tracePt t="89931" x="5103813" y="1892300"/>
          <p14:tracePt t="89962" x="5137150" y="1879600"/>
          <p14:tracePt t="89994" x="5165725" y="1874838"/>
          <p14:tracePt t="90027" x="5178425" y="1874838"/>
          <p14:tracePt t="90058" x="5183188" y="1874838"/>
          <p14:tracePt t="90296" x="5178425" y="1874838"/>
          <p14:tracePt t="90304" x="5172075" y="1874838"/>
          <p14:tracePt t="90312" x="5143500" y="1892300"/>
          <p14:tracePt t="90336" x="5103813" y="1903413"/>
          <p14:tracePt t="90367" x="5086350" y="1914525"/>
          <p14:tracePt t="90399" x="5075238" y="1920875"/>
          <p14:tracePt t="90648" x="5080000" y="1920875"/>
          <p14:tracePt t="90653" x="5092700" y="1914525"/>
          <p14:tracePt t="90665" x="5121275" y="1903413"/>
          <p14:tracePt t="90697" x="5137150" y="1892300"/>
          <p14:tracePt t="90730" x="5149850" y="1892300"/>
          <p14:tracePt t="91048" x="5154613" y="1885950"/>
          <p14:tracePt t="9104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"/>
            <a:ext cx="7772400" cy="762000"/>
          </a:xfrm>
        </p:spPr>
        <p:txBody>
          <a:bodyPr/>
          <a:lstStyle/>
          <a:p>
            <a:r>
              <a:rPr lang="en-US" dirty="0" smtClean="0"/>
              <a:t>Fission yields</a:t>
            </a:r>
            <a:endParaRPr lang="en-US" dirty="0"/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98500"/>
            <a:ext cx="76327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7"/>
    </mc:Choice>
    <mc:Fallback xmlns="">
      <p:transition spd="slow" advTm="3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953" x="6011863" y="4468813"/>
          <p14:tracePt t="8000" x="6018213" y="4468813"/>
          <p14:tracePt t="8264" x="6022975" y="4464050"/>
          <p14:tracePt t="8272" x="6069013" y="4446588"/>
          <p14:tracePt t="8284" x="6183313" y="4400550"/>
          <p14:tracePt t="8317" x="6326188" y="4332288"/>
          <p14:tracePt t="8348" x="6407150" y="4279900"/>
          <p14:tracePt t="8380" x="6469063" y="4240213"/>
          <p14:tracePt t="8413" x="6565900" y="4206875"/>
          <p14:tracePt t="8444" x="6675438" y="4178300"/>
          <p14:tracePt t="8476" x="6708775" y="4165600"/>
          <p14:tracePt t="8508" x="6743700" y="4149725"/>
          <p14:tracePt t="8540" x="6840538" y="4086225"/>
          <p14:tracePt t="8573" x="6915150" y="4046538"/>
          <p14:tracePt t="8604" x="6972300" y="4000500"/>
          <p14:tracePt t="8636" x="7058025" y="3932238"/>
          <p14:tracePt t="8668" x="7150100" y="3829050"/>
          <p14:tracePt t="8700" x="7207250" y="3754438"/>
          <p14:tracePt t="8732" x="7286625" y="3651250"/>
          <p14:tracePt t="8764" x="7394575" y="3514725"/>
          <p14:tracePt t="8796" x="7497763" y="3378200"/>
          <p14:tracePt t="8828" x="7589838" y="3211513"/>
          <p14:tracePt t="8860" x="7693025" y="3046413"/>
          <p14:tracePt t="8892" x="7766050" y="2908300"/>
          <p14:tracePt t="8925" x="7829550" y="2782888"/>
          <p14:tracePt t="8957" x="7864475" y="2708275"/>
          <p14:tracePt t="8988" x="7880350" y="2668588"/>
          <p14:tracePt t="9020" x="7893050" y="2646363"/>
          <p14:tracePt t="9052" x="7893050" y="2635250"/>
          <p14:tracePt t="9084" x="7904163" y="2611438"/>
          <p14:tracePt t="9116" x="7908925" y="2600325"/>
          <p14:tracePt t="9149" x="7915275" y="2582863"/>
          <p14:tracePt t="9181" x="7915275" y="2560638"/>
          <p14:tracePt t="9212" x="7921625" y="2549525"/>
          <p14:tracePt t="9244" x="7921625" y="2543175"/>
          <p14:tracePt t="9528" x="7915275" y="2543175"/>
          <p14:tracePt t="9544" x="7908925" y="2543175"/>
          <p14:tracePt t="9545" x="7904163" y="2549525"/>
          <p14:tracePt t="9571" x="7886700" y="2554288"/>
          <p14:tracePt t="9603" x="7818438" y="2589213"/>
          <p14:tracePt t="9635" x="7743825" y="2622550"/>
          <p14:tracePt t="9667" x="7708900" y="2646363"/>
          <p14:tracePt t="9699" x="7680325" y="2663825"/>
          <p14:tracePt t="9731" x="7646988" y="2679700"/>
          <p14:tracePt t="9763" x="7594600" y="2708275"/>
          <p14:tracePt t="9795" x="7537450" y="2732088"/>
          <p14:tracePt t="9827" x="7429500" y="2771775"/>
          <p14:tracePt t="9860" x="7315200" y="2806700"/>
          <p14:tracePt t="9891" x="7269163" y="2840038"/>
          <p14:tracePt t="9923" x="7189788" y="2879725"/>
          <p14:tracePt t="9956" x="7058025" y="2936875"/>
          <p14:tracePt t="9987" x="6880225" y="3022600"/>
          <p14:tracePt t="10019" x="6692900" y="3114675"/>
          <p14:tracePt t="10051" x="6497638" y="3240088"/>
          <p14:tracePt t="10083" x="6315075" y="3343275"/>
          <p14:tracePt t="10115" x="6251575" y="3389313"/>
          <p14:tracePt t="10147" x="6126163" y="3463925"/>
          <p14:tracePt t="10179" x="5943600" y="3578225"/>
          <p14:tracePt t="10211" x="5829300" y="3663950"/>
          <p14:tracePt t="10243" x="5761038" y="3725863"/>
          <p14:tracePt t="10275" x="5675313" y="3806825"/>
          <p14:tracePt t="10307" x="5583238" y="3908425"/>
          <p14:tracePt t="10339" x="5497513" y="4006850"/>
          <p14:tracePt t="10371" x="5411788" y="4092575"/>
          <p14:tracePt t="10403" x="5337175" y="4154488"/>
          <p14:tracePt t="10435" x="5286375" y="4200525"/>
          <p14:tracePt t="10468" x="5222875" y="4240213"/>
          <p14:tracePt t="10499" x="5137150" y="4286250"/>
          <p14:tracePt t="10531" x="4983163" y="4383088"/>
          <p14:tracePt t="10563" x="4875213" y="4435475"/>
          <p14:tracePt t="10595" x="4778375" y="4497388"/>
          <p14:tracePt t="10627" x="4668838" y="4554538"/>
          <p14:tracePt t="10659" x="4554538" y="4606925"/>
          <p14:tracePt t="10691" x="4451350" y="4646613"/>
          <p14:tracePt t="10724" x="4308475" y="4714875"/>
          <p14:tracePt t="10756" x="4165600" y="4783138"/>
          <p14:tracePt t="10787" x="3960813" y="4908550"/>
          <p14:tracePt t="10819" x="3749675" y="5046663"/>
          <p14:tracePt t="10851" x="3514725" y="5189538"/>
          <p14:tracePt t="10883" x="3371850" y="5292725"/>
          <p14:tracePt t="10915" x="3303588" y="5337175"/>
          <p14:tracePt t="10947" x="3263900" y="5365750"/>
          <p14:tracePt t="10980" x="3251200" y="5378450"/>
          <p14:tracePt t="11011" x="3228975" y="5389563"/>
          <p14:tracePt t="11043" x="3222625" y="5400675"/>
          <p14:tracePt t="11075" x="3217863" y="5400675"/>
          <p14:tracePt t="11217" x="3211513" y="5400675"/>
          <p14:tracePt t="11224" x="0" y="0"/>
        </p14:tracePtLst>
        <p14:tracePtLst>
          <p14:tracePt t="14856" x="4521200" y="4103688"/>
          <p14:tracePt t="15297" x="4514850" y="4103688"/>
          <p14:tracePt t="15308" x="4497388" y="4075113"/>
          <p14:tracePt t="15318" x="4360863" y="3932238"/>
          <p14:tracePt t="15349" x="4275138" y="3851275"/>
          <p14:tracePt t="15381" x="4200525" y="3789363"/>
          <p14:tracePt t="15413" x="4125913" y="3714750"/>
          <p14:tracePt t="15446" x="4075113" y="3668713"/>
          <p14:tracePt t="15477" x="4068763" y="3651250"/>
          <p14:tracePt t="15509" x="4051300" y="3606800"/>
          <p14:tracePt t="15541" x="4040188" y="3525838"/>
          <p14:tracePt t="15573" x="4011613" y="3422650"/>
          <p14:tracePt t="15605" x="3960813" y="3292475"/>
          <p14:tracePt t="15637" x="3897313" y="3165475"/>
          <p14:tracePt t="15670" x="3800475" y="3028950"/>
          <p14:tracePt t="15701" x="3692525" y="2897188"/>
          <p14:tracePt t="15733" x="3578225" y="2771775"/>
          <p14:tracePt t="15765" x="3497263" y="2686050"/>
          <p14:tracePt t="15797" x="3440113" y="2611438"/>
          <p14:tracePt t="15830" x="3332163" y="2514600"/>
          <p14:tracePt t="15861" x="3114675" y="2365375"/>
          <p14:tracePt t="15893" x="2908300" y="2200275"/>
          <p14:tracePt t="15925" x="2720975" y="2057400"/>
          <p14:tracePt t="15957" x="2571750" y="1954213"/>
          <p14:tracePt t="15989" x="2486025" y="1874838"/>
          <p14:tracePt t="16021" x="2428875" y="1811338"/>
          <p14:tracePt t="16054" x="2406650" y="1778000"/>
          <p14:tracePt t="16085" x="2389188" y="1749425"/>
          <p14:tracePt t="16117" x="2371725" y="1731963"/>
          <p14:tracePt t="16149" x="2365375" y="1720850"/>
          <p14:tracePt t="16181" x="2349500" y="1708150"/>
          <p14:tracePt t="16213" x="2336800" y="1697038"/>
          <p14:tracePt t="16246" x="2320925" y="1692275"/>
          <p14:tracePt t="16277" x="2279650" y="1674813"/>
          <p14:tracePt t="16309" x="2239963" y="1663700"/>
          <p14:tracePt t="16341" x="2200275" y="1651000"/>
          <p14:tracePt t="16373" x="2182813" y="1646238"/>
          <p14:tracePt t="16405" x="2171700" y="1639888"/>
          <p14:tracePt t="16437" x="2165350" y="1639888"/>
          <p14:tracePt t="17129" x="2165350" y="1646238"/>
          <p14:tracePt t="17153" x="2171700" y="1651000"/>
          <p14:tracePt t="17177" x="2178050" y="1657350"/>
          <p14:tracePt t="17185" x="2217738" y="1714500"/>
          <p14:tracePt t="17199" x="2332038" y="1885950"/>
          <p14:tracePt t="17230" x="2411413" y="2011363"/>
          <p14:tracePt t="17263" x="2435225" y="2057400"/>
          <p14:tracePt t="17294" x="2439988" y="2074863"/>
          <p14:tracePt t="17327" x="2446338" y="2074863"/>
          <p14:tracePt t="17358" x="2457450" y="2092325"/>
          <p14:tracePt t="17390" x="2479675" y="2120900"/>
          <p14:tracePt t="17422" x="2492375" y="2149475"/>
          <p14:tracePt t="17454" x="2508250" y="2165350"/>
          <p14:tracePt t="17521" x="2508250" y="2171700"/>
          <p14:tracePt t="17521" x="2514600" y="2171700"/>
          <p14:tracePt t="17550" x="2549525" y="2217738"/>
          <p14:tracePt t="17582" x="2589213" y="2279650"/>
          <p14:tracePt t="17614" x="2640013" y="2332038"/>
          <p14:tracePt t="17646" x="2692400" y="2393950"/>
          <p14:tracePt t="17678" x="2771775" y="2479675"/>
          <p14:tracePt t="17710" x="2835275" y="2549525"/>
          <p14:tracePt t="17743" x="2903538" y="2617788"/>
          <p14:tracePt t="17774" x="2954338" y="2668588"/>
          <p14:tracePt t="17806" x="2978150" y="2697163"/>
          <p14:tracePt t="17838" x="2982913" y="2708275"/>
          <p14:tracePt t="17870" x="3000375" y="2720975"/>
          <p14:tracePt t="17902" x="3040063" y="2765425"/>
          <p14:tracePt t="17934" x="3108325" y="2846388"/>
          <p14:tracePt t="17966" x="3182938" y="2936875"/>
          <p14:tracePt t="17998" x="3211513" y="2960688"/>
          <p14:tracePt t="18513" x="3217863" y="2936875"/>
          <p14:tracePt t="18521" x="3222625" y="2903538"/>
          <p14:tracePt t="18526" x="3235325" y="2874963"/>
          <p14:tracePt t="18548" x="3235325" y="2846388"/>
          <p14:tracePt t="18581" x="3235325" y="2840038"/>
          <p14:tracePt t="18649" x="3228975" y="2840038"/>
          <p14:tracePt t="18657" x="3211513" y="2840038"/>
          <p14:tracePt t="18678" x="3178175" y="2857500"/>
          <p14:tracePt t="18708" x="3149600" y="2874963"/>
          <p14:tracePt t="18740" x="3132138" y="2879725"/>
          <p14:tracePt t="18772" x="3132138" y="2886075"/>
          <p14:tracePt t="18804" x="3125788" y="2886075"/>
          <p14:tracePt t="18836" x="3125788" y="2897188"/>
          <p14:tracePt t="18868" x="3121025" y="2932113"/>
          <p14:tracePt t="18900" x="3121025" y="2978150"/>
          <p14:tracePt t="18932" x="3143250" y="3035300"/>
          <p14:tracePt t="18964" x="3160713" y="3040063"/>
          <p14:tracePt t="18996" x="3178175" y="3040063"/>
          <p14:tracePt t="19028" x="3206750" y="3011488"/>
          <p14:tracePt t="19060" x="3246438" y="2954338"/>
          <p14:tracePt t="19093" x="3263900" y="2874963"/>
          <p14:tracePt t="19124" x="3263900" y="2811463"/>
          <p14:tracePt t="19156" x="3257550" y="2800350"/>
          <p14:tracePt t="19231" x="3251200" y="2800350"/>
          <p14:tracePt t="19281" x="3246438" y="2806700"/>
          <p14:tracePt t="19289" x="3217863" y="2835275"/>
          <p14:tracePt t="19297" x="3182938" y="2886075"/>
          <p14:tracePt t="19323" x="3149600" y="2960688"/>
          <p14:tracePt t="19354" x="3149600" y="3046413"/>
          <p14:tracePt t="19386" x="3154363" y="3079750"/>
          <p14:tracePt t="19418" x="3171825" y="3079750"/>
          <p14:tracePt t="19450" x="3246438" y="3040063"/>
          <p14:tracePt t="19482" x="3321050" y="3000375"/>
          <p14:tracePt t="19514" x="3382963" y="2932113"/>
          <p14:tracePt t="19546" x="3394075" y="2851150"/>
          <p14:tracePt t="19578" x="3394075" y="2806700"/>
          <p14:tracePt t="19610" x="3371850" y="2789238"/>
          <p14:tracePt t="19642" x="3336925" y="2765425"/>
          <p14:tracePt t="19674" x="3303588" y="2760663"/>
          <p14:tracePt t="19706" x="3132138" y="2782888"/>
          <p14:tracePt t="19738" x="2978150" y="2868613"/>
          <p14:tracePt t="19771" x="2925763" y="2925763"/>
          <p14:tracePt t="19865" x="2925763" y="2932113"/>
          <p14:tracePt t="20080" x="2936875" y="2932113"/>
          <p14:tracePt t="20089" x="2943225" y="2932113"/>
          <p14:tracePt t="20098" x="2971800" y="2925763"/>
          <p14:tracePt t="20116" x="3046413" y="2914650"/>
          <p14:tracePt t="20148" x="3068638" y="2914650"/>
          <p14:tracePt t="20608" x="3068638" y="2978150"/>
          <p14:tracePt t="20618" x="3068638" y="3114675"/>
          <p14:tracePt t="20625" x="3035300" y="3879850"/>
          <p14:tracePt t="20650" x="3017838" y="4264025"/>
          <p14:tracePt t="20682" x="3022600" y="4479925"/>
          <p14:tracePt t="20714" x="3022600" y="4532313"/>
          <p14:tracePt t="20746" x="3022600" y="4537075"/>
          <p14:tracePt t="20778" x="3022600" y="4560888"/>
          <p14:tracePt t="20810" x="3022600" y="4692650"/>
          <p14:tracePt t="20842" x="3022600" y="4921250"/>
          <p14:tracePt t="20874" x="3068638" y="5132388"/>
          <p14:tracePt t="20906" x="3079750" y="5165725"/>
          <p14:tracePt t="20938" x="3092450" y="5240338"/>
          <p14:tracePt t="20970" x="3097213" y="5297488"/>
          <p14:tracePt t="21002" x="3103563" y="5308600"/>
          <p14:tracePt t="21129" x="3108325" y="5308600"/>
          <p14:tracePt t="21144" x="3114675" y="5308600"/>
          <p14:tracePt t="21153" x="3136900" y="5286375"/>
          <p14:tracePt t="21182" x="3171825" y="5011738"/>
          <p14:tracePt t="21214" x="3235325" y="4360863"/>
          <p14:tracePt t="21246" x="3200400" y="3851275"/>
          <p14:tracePt t="21278" x="3103563" y="3354388"/>
          <p14:tracePt t="21312" x="3057525" y="3063875"/>
          <p14:tracePt t="21342" x="3046413" y="2908300"/>
          <p14:tracePt t="21513" x="3046413" y="2903538"/>
          <p14:tracePt t="21537" x="3046413" y="2897188"/>
          <p14:tracePt t="21546" x="3057525" y="2892425"/>
          <p14:tracePt t="21552" x="3063875" y="2851150"/>
          <p14:tracePt t="22129" x="3068638" y="2851150"/>
          <p14:tracePt t="22225" x="3079750" y="2851150"/>
          <p14:tracePt t="22233" x="3103563" y="2846388"/>
          <p14:tracePt t="22241" x="3206750" y="2835275"/>
          <p14:tracePt t="22267" x="3354388" y="2863850"/>
          <p14:tracePt t="22299" x="3389313" y="2868613"/>
          <p14:tracePt t="22331" x="3394075" y="2868613"/>
          <p14:tracePt t="22401" x="3400425" y="2868613"/>
          <p14:tracePt t="22409" x="3411538" y="2868613"/>
          <p14:tracePt t="22427" x="3486150" y="2868613"/>
          <p14:tracePt t="22459" x="3508375" y="2868613"/>
          <p14:tracePt t="22491" x="3514725" y="2868613"/>
          <p14:tracePt t="22625" x="3508375" y="2868613"/>
          <p14:tracePt t="22640" x="3479800" y="2868613"/>
          <p14:tracePt t="22651" x="3417888" y="2879725"/>
          <p14:tracePt t="22683" x="3394075" y="2879725"/>
          <p14:tracePt t="22715" x="3389313" y="2857500"/>
          <p14:tracePt t="22747" x="3382963" y="2794000"/>
          <p14:tracePt t="22779" x="3378200" y="2743200"/>
          <p14:tracePt t="22811" x="3378200" y="2697163"/>
          <p14:tracePt t="22843" x="3378200" y="2679700"/>
          <p14:tracePt t="23121" x="3354388" y="2679700"/>
          <p14:tracePt t="23134" x="3349625" y="2686050"/>
          <p14:tracePt t="23135" x="3297238" y="2703513"/>
          <p14:tracePt t="23167" x="3217863" y="2703513"/>
          <p14:tracePt t="23198" x="3211513" y="2703513"/>
          <p14:tracePt t="23266" x="3206750" y="2708275"/>
          <p14:tracePt t="23267" x="3178175" y="2714625"/>
          <p14:tracePt t="23294" x="3132138" y="2732088"/>
          <p14:tracePt t="23326" x="3092450" y="2749550"/>
          <p14:tracePt t="23358" x="3046413" y="2765425"/>
          <p14:tracePt t="23391" x="3000375" y="2782888"/>
          <p14:tracePt t="23422" x="2971800" y="2794000"/>
          <p14:tracePt t="23454" x="2965450" y="2794000"/>
          <p14:tracePt t="23649" x="2960688" y="2800350"/>
          <p14:tracePt t="23713" x="2954338" y="2800350"/>
          <p14:tracePt t="23745" x="2954338" y="2806700"/>
          <p14:tracePt t="23769" x="2949575" y="2806700"/>
          <p14:tracePt t="23793" x="2949575" y="2811463"/>
          <p14:tracePt t="23929" x="2949575" y="2817813"/>
          <p14:tracePt t="23970" x="2949575" y="2822575"/>
          <p14:tracePt t="23990" x="2949575" y="2828925"/>
          <p14:tracePt t="24001" x="2943225" y="2857500"/>
          <p14:tracePt t="24034" x="2936875" y="2903538"/>
          <p14:tracePt t="24065" x="2932113" y="2943225"/>
          <p14:tracePt t="24098" x="2932113" y="2965450"/>
          <p14:tracePt t="24129" x="2932113" y="2978150"/>
          <p14:tracePt t="24162" x="2925763" y="3000375"/>
          <p14:tracePt t="24194" x="2925763" y="3011488"/>
          <p14:tracePt t="24226" x="2925763" y="3035300"/>
          <p14:tracePt t="24258" x="2925763" y="3063875"/>
          <p14:tracePt t="24290" x="2925763" y="3092450"/>
          <p14:tracePt t="24322" x="2925763" y="3114675"/>
          <p14:tracePt t="24354" x="2925763" y="3149600"/>
          <p14:tracePt t="24386" x="2925763" y="3178175"/>
          <p14:tracePt t="24418" x="2925763" y="3206750"/>
          <p14:tracePt t="24450" x="2925763" y="3222625"/>
          <p14:tracePt t="24481" x="2925763" y="3228975"/>
          <p14:tracePt t="24513" x="2925763" y="3235325"/>
          <p14:tracePt t="24545" x="2925763" y="3240088"/>
          <p14:tracePt t="24577" x="2932113" y="3240088"/>
          <p14:tracePt t="24721" x="2936875" y="3240088"/>
          <p14:tracePt t="24729" x="2949575" y="3240088"/>
          <p14:tracePt t="24734" x="3022600" y="3240088"/>
          <p14:tracePt t="24755" x="3149600" y="3251200"/>
          <p14:tracePt t="24787" x="3275013" y="3279775"/>
          <p14:tracePt t="24819" x="3321050" y="3279775"/>
          <p14:tracePt t="24852" x="3378200" y="3257550"/>
          <p14:tracePt t="24883" x="3440113" y="3235325"/>
          <p14:tracePt t="24915" x="3475038" y="3217863"/>
          <p14:tracePt t="24947" x="3475038" y="3211513"/>
          <p14:tracePt t="24979" x="3479800" y="3206750"/>
          <p14:tracePt t="25057" x="3486150" y="3200400"/>
          <p14:tracePt t="25081" x="3486150" y="3189288"/>
          <p14:tracePt t="25082" x="3497263" y="3154363"/>
          <p14:tracePt t="25107" x="3503613" y="3097213"/>
          <p14:tracePt t="25140" x="3508375" y="3022600"/>
          <p14:tracePt t="25172" x="3508375" y="2960688"/>
          <p14:tracePt t="25204" x="3508375" y="2903538"/>
          <p14:tracePt t="25235" x="3508375" y="2879725"/>
          <p14:tracePt t="25267" x="3508375" y="2828925"/>
          <p14:tracePt t="25299" x="3508375" y="2800350"/>
          <p14:tracePt t="25332" x="3503613" y="2765425"/>
          <p14:tracePt t="25363" x="3497263" y="2725738"/>
          <p14:tracePt t="25395" x="3486150" y="2686050"/>
          <p14:tracePt t="25427" x="3479800" y="2657475"/>
          <p14:tracePt t="25459" x="3479800" y="2651125"/>
          <p14:tracePt t="25491" x="3479800" y="2646363"/>
          <p14:tracePt t="25617" x="3475038" y="2646363"/>
          <p14:tracePt t="25649" x="3463925" y="2646363"/>
          <p14:tracePt t="25666" x="3446463" y="2651125"/>
          <p14:tracePt t="25673" x="3400425" y="2668588"/>
          <p14:tracePt t="25698" x="3365500" y="2679700"/>
          <p14:tracePt t="25730" x="3332163" y="2679700"/>
          <p14:tracePt t="25762" x="3251200" y="2674938"/>
          <p14:tracePt t="25794" x="3178175" y="2657475"/>
          <p14:tracePt t="25826" x="3125788" y="2651125"/>
          <p14:tracePt t="25858" x="3103563" y="2657475"/>
          <p14:tracePt t="25890" x="3079750" y="2657475"/>
          <p14:tracePt t="25922" x="3063875" y="2663825"/>
          <p14:tracePt t="25955" x="3057525" y="2668588"/>
          <p14:tracePt t="25986" x="3040063" y="2674938"/>
          <p14:tracePt t="26018" x="3028950" y="2686050"/>
          <p14:tracePt t="26050" x="3022600" y="2686050"/>
          <p14:tracePt t="26185" x="3022600" y="2692400"/>
          <p14:tracePt t="26257" x="3022600" y="2697163"/>
          <p14:tracePt t="26313" x="3022600" y="2703513"/>
          <p14:tracePt t="26337" x="3022600" y="2714625"/>
          <p14:tracePt t="26338" x="3022600" y="2743200"/>
          <p14:tracePt t="26366" x="3022600" y="2794000"/>
          <p14:tracePt t="26398" x="3022600" y="2822575"/>
          <p14:tracePt t="26430" x="3022600" y="2835275"/>
          <p14:tracePt t="26462" x="3022600" y="2840038"/>
          <p14:tracePt t="26494" x="3028950" y="2851150"/>
          <p14:tracePt t="26526" x="3035300" y="2863850"/>
          <p14:tracePt t="26558" x="3035300" y="2874963"/>
          <p14:tracePt t="26590" x="3046413" y="2892425"/>
          <p14:tracePt t="26622" x="3046413" y="2897188"/>
          <p14:tracePt t="26825" x="3051175" y="2897188"/>
          <p14:tracePt t="26825" x="0" y="0"/>
        </p14:tracePtLst>
        <p14:tracePtLst>
          <p14:tracePt t="28512" x="5006975" y="4972050"/>
          <p14:tracePt t="28858" x="5018088" y="4972050"/>
          <p14:tracePt t="28882" x="5029200" y="4972050"/>
          <p14:tracePt t="28906" x="5035550" y="4972050"/>
          <p14:tracePt t="28994" x="5040313" y="4972050"/>
          <p14:tracePt t="29330" x="5040313" y="4965700"/>
          <p14:tracePt t="29370" x="5046663" y="4965700"/>
          <p14:tracePt t="29394" x="5051425" y="4960938"/>
          <p14:tracePt t="29401" x="5057775" y="4960938"/>
          <p14:tracePt t="29418" x="5068888" y="4960938"/>
          <p14:tracePt t="29449" x="5080000" y="4954588"/>
          <p14:tracePt t="29481" x="5086350" y="4954588"/>
          <p14:tracePt t="29610" x="5092700" y="4949825"/>
          <p14:tracePt t="29674" x="5097463" y="4949825"/>
          <p14:tracePt t="29706" x="5103813" y="4949825"/>
          <p14:tracePt t="29722" x="5108575" y="4949825"/>
          <p14:tracePt t="29728" x="5126038" y="4949825"/>
          <p14:tracePt t="29751" x="5149850" y="4949825"/>
          <p14:tracePt t="29782" x="5154613" y="4949825"/>
          <p14:tracePt t="3041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Terms and decay </a:t>
            </a:r>
            <a:r>
              <a:rPr lang="en-US" dirty="0" smtClean="0"/>
              <a:t>modes:  Utilization of chart of the nuclides</a:t>
            </a:r>
            <a:endParaRPr lang="en-US" dirty="0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Identify the isomer, isobars, isotones, and isotopes</a:t>
            </a:r>
          </a:p>
          <a:p>
            <a:pPr lvl="1"/>
            <a:r>
              <a:rPr lang="en-US" sz="2400" baseline="30000" dirty="0"/>
              <a:t>60m</a:t>
            </a:r>
            <a:r>
              <a:rPr lang="en-US" sz="2400" dirty="0"/>
              <a:t>Co, </a:t>
            </a:r>
            <a:r>
              <a:rPr lang="en-US" sz="2400" baseline="30000" dirty="0"/>
              <a:t>57</a:t>
            </a:r>
            <a:r>
              <a:rPr lang="en-US" sz="2400" dirty="0"/>
              <a:t>Co, </a:t>
            </a:r>
            <a:r>
              <a:rPr lang="en-US" sz="2400" baseline="30000" dirty="0" smtClean="0"/>
              <a:t>97</a:t>
            </a:r>
            <a:r>
              <a:rPr lang="en-US" sz="2400" dirty="0" smtClean="0"/>
              <a:t>Nb, </a:t>
            </a:r>
            <a:r>
              <a:rPr lang="en-US" sz="2400" baseline="30000" dirty="0" smtClean="0"/>
              <a:t>58</a:t>
            </a:r>
            <a:r>
              <a:rPr lang="en-US" sz="2400" dirty="0" smtClean="0"/>
              <a:t>Co</a:t>
            </a:r>
            <a:r>
              <a:rPr lang="en-US" sz="2400" dirty="0"/>
              <a:t>, </a:t>
            </a:r>
            <a:r>
              <a:rPr lang="en-US" sz="2400" baseline="30000" dirty="0"/>
              <a:t>57</a:t>
            </a:r>
            <a:r>
              <a:rPr lang="en-US" sz="2400" dirty="0"/>
              <a:t>Ni, </a:t>
            </a:r>
            <a:r>
              <a:rPr lang="en-US" sz="2400" baseline="30000" dirty="0"/>
              <a:t>57</a:t>
            </a:r>
            <a:r>
              <a:rPr lang="en-US" sz="2400" dirty="0"/>
              <a:t>Fe, </a:t>
            </a:r>
            <a:r>
              <a:rPr lang="en-US" sz="2400" baseline="30000" dirty="0" smtClean="0"/>
              <a:t>59</a:t>
            </a:r>
            <a:r>
              <a:rPr lang="en-US" sz="2400" dirty="0" smtClean="0"/>
              <a:t>Ni, </a:t>
            </a:r>
            <a:r>
              <a:rPr lang="en-US" sz="2400" baseline="30000" dirty="0" smtClean="0"/>
              <a:t>99m</a:t>
            </a:r>
            <a:r>
              <a:rPr lang="en-US" sz="2400" dirty="0" smtClean="0"/>
              <a:t>Tc</a:t>
            </a:r>
            <a:endParaRPr lang="en-US" sz="2400" dirty="0"/>
          </a:p>
          <a:p>
            <a:r>
              <a:rPr lang="en-US" sz="2400" dirty="0"/>
              <a:t>Identify the daughter from the decay of the following isotopes</a:t>
            </a:r>
          </a:p>
          <a:p>
            <a:pPr lvl="1"/>
            <a:r>
              <a:rPr lang="en-US" sz="2400" baseline="30000" dirty="0" smtClean="0"/>
              <a:t>210</a:t>
            </a:r>
            <a:r>
              <a:rPr lang="en-US" sz="2400" dirty="0" smtClean="0"/>
              <a:t>Po (alpha decay, </a:t>
            </a:r>
            <a:r>
              <a:rPr lang="en-US" sz="2400" baseline="30000" dirty="0" smtClean="0"/>
              <a:t>206</a:t>
            </a:r>
            <a:r>
              <a:rPr lang="en-US" sz="2400" dirty="0" smtClean="0"/>
              <a:t>Pb)</a:t>
            </a:r>
            <a:endParaRPr lang="en-US" sz="2400" dirty="0"/>
          </a:p>
          <a:p>
            <a:pPr lvl="1"/>
            <a:r>
              <a:rPr lang="en-US" sz="2400" baseline="30000" dirty="0"/>
              <a:t>196</a:t>
            </a:r>
            <a:r>
              <a:rPr lang="en-US" sz="2400" dirty="0"/>
              <a:t>Pb</a:t>
            </a:r>
          </a:p>
          <a:p>
            <a:pPr lvl="1"/>
            <a:r>
              <a:rPr lang="en-US" sz="2400" baseline="30000" dirty="0" smtClean="0"/>
              <a:t>204</a:t>
            </a:r>
            <a:r>
              <a:rPr lang="en-US" sz="2400" dirty="0" smtClean="0"/>
              <a:t>Bi (EC decay, </a:t>
            </a:r>
            <a:r>
              <a:rPr lang="en-US" sz="2400" baseline="30000" dirty="0" smtClean="0"/>
              <a:t>204</a:t>
            </a:r>
            <a:r>
              <a:rPr lang="en-US" sz="2400" dirty="0" smtClean="0"/>
              <a:t>Pb)</a:t>
            </a:r>
            <a:endParaRPr lang="en-US" sz="2400" dirty="0"/>
          </a:p>
          <a:p>
            <a:pPr lvl="1"/>
            <a:r>
              <a:rPr lang="en-US" sz="2400" baseline="30000" dirty="0"/>
              <a:t>209</a:t>
            </a:r>
            <a:r>
              <a:rPr lang="en-US" sz="2400" dirty="0"/>
              <a:t>Pb</a:t>
            </a:r>
          </a:p>
          <a:p>
            <a:pPr lvl="1"/>
            <a:r>
              <a:rPr lang="en-US" sz="2400" baseline="30000" dirty="0"/>
              <a:t>222</a:t>
            </a:r>
            <a:r>
              <a:rPr lang="en-US" sz="2400" dirty="0"/>
              <a:t>At</a:t>
            </a:r>
          </a:p>
          <a:p>
            <a:pPr lvl="1"/>
            <a:r>
              <a:rPr lang="en-US" sz="2400" baseline="30000" dirty="0" smtClean="0"/>
              <a:t>212</a:t>
            </a:r>
            <a:r>
              <a:rPr lang="en-US" sz="2400" dirty="0" smtClean="0"/>
              <a:t>Bi (both alpha and beta decay)</a:t>
            </a:r>
            <a:endParaRPr lang="en-US" sz="2400" baseline="30000" dirty="0"/>
          </a:p>
          <a:p>
            <a:pPr lvl="1"/>
            <a:r>
              <a:rPr lang="en-US" sz="2400" baseline="30000" dirty="0" smtClean="0"/>
              <a:t>208</a:t>
            </a:r>
            <a:r>
              <a:rPr lang="en-US" sz="2400" dirty="0" smtClean="0"/>
              <a:t>Pb (stable)  </a:t>
            </a:r>
          </a:p>
          <a:p>
            <a:r>
              <a:rPr lang="en-US" sz="2400" dirty="0" smtClean="0"/>
              <a:t>How is 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 naturally produced</a:t>
            </a:r>
          </a:p>
          <a:p>
            <a:pPr lvl="1"/>
            <a:r>
              <a:rPr lang="en-US" sz="2400" dirty="0" smtClean="0"/>
              <a:t>Reactions with atmosphere (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N as target)</a:t>
            </a:r>
          </a:p>
          <a:p>
            <a:r>
              <a:rPr lang="en-US" sz="2400" dirty="0" smtClean="0"/>
              <a:t>Identify 5 naturally occurring radionuclides with Z&lt;84</a:t>
            </a:r>
            <a:endParaRPr lang="en-US" sz="2400" baseline="30000" dirty="0"/>
          </a:p>
          <a:p>
            <a:pPr lvl="1"/>
            <a:endParaRPr lang="en-US" sz="2400" baseline="30000" dirty="0"/>
          </a:p>
          <a:p>
            <a:pPr lvl="1"/>
            <a:endParaRPr lang="en-US" sz="2400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1"/>
    </mc:Choice>
    <mc:Fallback xmlns="">
      <p:transition spd="slow" advTm="107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098" x="4040188" y="1703388"/>
          <p14:tracePt t="12105" x="4046538" y="1703388"/>
          <p14:tracePt t="12106" x="4132263" y="1703388"/>
          <p14:tracePt t="12138" x="4360863" y="1749425"/>
          <p14:tracePt t="12169" x="4646613" y="1835150"/>
          <p14:tracePt t="12201" x="4926013" y="1920875"/>
          <p14:tracePt t="12233" x="5189538" y="1989138"/>
          <p14:tracePt t="12265" x="5372100" y="2022475"/>
          <p14:tracePt t="12298" x="5457825" y="2022475"/>
          <p14:tracePt t="12329" x="5526088" y="2017713"/>
          <p14:tracePt t="12362" x="5611813" y="2011363"/>
          <p14:tracePt t="12393" x="5743575" y="2000250"/>
          <p14:tracePt t="12426" x="5908675" y="1989138"/>
          <p14:tracePt t="12457" x="6080125" y="1965325"/>
          <p14:tracePt t="12489" x="6207125" y="1936750"/>
          <p14:tracePt t="12522" x="6315075" y="1914525"/>
          <p14:tracePt t="12553" x="6418263" y="1874838"/>
          <p14:tracePt t="12586" x="6515100" y="1839913"/>
          <p14:tracePt t="12617" x="6692900" y="1765300"/>
          <p14:tracePt t="12650" x="6864350" y="1697038"/>
          <p14:tracePt t="12682" x="6965950" y="1657350"/>
          <p14:tracePt t="12713" x="7011988" y="1639888"/>
          <p14:tracePt t="12745" x="7029450" y="1628775"/>
          <p14:tracePt t="12825" x="7035800" y="1622425"/>
          <p14:tracePt t="12849" x="7040563" y="1622425"/>
          <p14:tracePt t="12854" x="7046913" y="1617663"/>
          <p14:tracePt t="12913" x="7046913" y="1611313"/>
          <p14:tracePt t="13290" x="7040563" y="1611313"/>
          <p14:tracePt t="13314" x="7035800" y="1611313"/>
          <p14:tracePt t="13317" x="7029450" y="1611313"/>
          <p14:tracePt t="13339" x="6972300" y="1606550"/>
          <p14:tracePt t="13371" x="6840538" y="1577975"/>
          <p14:tracePt t="13403" x="6807200" y="1571625"/>
          <p14:tracePt t="13435" x="6765925" y="1565275"/>
          <p14:tracePt t="13467" x="6589713" y="1514475"/>
          <p14:tracePt t="13499" x="6418263" y="1468438"/>
          <p14:tracePt t="13531" x="6240463" y="1422400"/>
          <p14:tracePt t="13563" x="6121400" y="1382713"/>
          <p14:tracePt t="13595" x="6011863" y="1360488"/>
          <p14:tracePt t="13628" x="5880100" y="1325563"/>
          <p14:tracePt t="13659" x="5657850" y="1274763"/>
          <p14:tracePt t="13691" x="5475288" y="1246188"/>
          <p14:tracePt t="13723" x="5383213" y="1239838"/>
          <p14:tracePt t="13755" x="5321300" y="1239838"/>
          <p14:tracePt t="13787" x="5235575" y="1268413"/>
          <p14:tracePt t="13819" x="5064125" y="1349375"/>
          <p14:tracePt t="13851" x="4875213" y="1417638"/>
          <p14:tracePt t="13884" x="4749800" y="1439863"/>
          <p14:tracePt t="13915" x="4651375" y="1457325"/>
          <p14:tracePt t="13947" x="4457700" y="1463675"/>
          <p14:tracePt t="13979" x="4292600" y="1463675"/>
          <p14:tracePt t="14012" x="4251325" y="1457325"/>
          <p14:tracePt t="14045" x="4235450" y="1457325"/>
          <p14:tracePt t="14075" x="4143375" y="1457325"/>
          <p14:tracePt t="14107" x="3846513" y="1474788"/>
          <p14:tracePt t="14139" x="3703638" y="1492250"/>
          <p14:tracePt t="14171" x="3640138" y="1492250"/>
          <p14:tracePt t="14203" x="3549650" y="1497013"/>
          <p14:tracePt t="14235" x="3360738" y="1497013"/>
          <p14:tracePt t="14267" x="3103563" y="1514475"/>
          <p14:tracePt t="14300" x="3046413" y="1520825"/>
          <p14:tracePt t="14331" x="3040063" y="1520825"/>
          <p14:tracePt t="14363" x="3035300" y="1525588"/>
          <p14:tracePt t="14443" x="0" y="0"/>
        </p14:tracePtLst>
        <p14:tracePtLst>
          <p14:tracePt t="18905" x="5343525" y="1851025"/>
          <p14:tracePt t="19160" x="0" y="0"/>
        </p14:tracePtLst>
        <p14:tracePtLst>
          <p14:tracePt t="19852" x="4897438" y="1806575"/>
          <p14:tracePt t="20414" x="0" y="0"/>
        </p14:tracePtLst>
        <p14:tracePtLst>
          <p14:tracePt t="20786" x="5422900" y="1811338"/>
          <p14:tracePt t="21182" x="0" y="0"/>
        </p14:tracePtLst>
        <p14:tracePtLst>
          <p14:tracePt t="22394" x="2628900" y="1365250"/>
          <p14:tracePt t="22730" x="2635250" y="1371600"/>
          <p14:tracePt t="22738" x="2668588" y="1446213"/>
          <p14:tracePt t="22746" x="2782888" y="1657350"/>
          <p14:tracePt t="22772" x="2822575" y="1754188"/>
          <p14:tracePt t="22804" x="2835275" y="1789113"/>
          <p14:tracePt t="22836" x="2835275" y="1793875"/>
          <p14:tracePt t="23319" x="0" y="0"/>
        </p14:tracePtLst>
        <p14:tracePtLst>
          <p14:tracePt t="32579" x="2308225" y="2628900"/>
          <p14:tracePt t="32723" x="2303463" y="2628900"/>
          <p14:tracePt t="32729" x="2286000" y="2628900"/>
          <p14:tracePt t="32747" x="2263775" y="2635250"/>
          <p14:tracePt t="32779" x="2108200" y="2651125"/>
          <p14:tracePt t="32805" x="1851025" y="2651125"/>
          <p14:tracePt t="32836" x="1685925" y="2651125"/>
          <p14:tracePt t="32868" x="1668463" y="2651125"/>
          <p14:tracePt t="33019" x="1663700" y="2651125"/>
          <p14:tracePt t="33067" x="1651000" y="2657475"/>
          <p14:tracePt t="33075" x="1646238" y="2668588"/>
          <p14:tracePt t="33087" x="1635125" y="2686050"/>
          <p14:tracePt t="33109" x="1635125" y="2714625"/>
          <p14:tracePt t="33141" x="1635125" y="2789238"/>
          <p14:tracePt t="33173" x="1635125" y="2903538"/>
          <p14:tracePt t="33205" x="1657350" y="3011488"/>
          <p14:tracePt t="33237" x="1674813" y="3092450"/>
          <p14:tracePt t="33269" x="1697038" y="3194050"/>
          <p14:tracePt t="33302" x="1720850" y="3360738"/>
          <p14:tracePt t="33333" x="1731963" y="3549650"/>
          <p14:tracePt t="33365" x="1743075" y="3721100"/>
          <p14:tracePt t="33397" x="1743075" y="3840163"/>
          <p14:tracePt t="33429" x="1743075" y="3914775"/>
          <p14:tracePt t="33462" x="1749425" y="3989388"/>
          <p14:tracePt t="33493" x="1760538" y="4068763"/>
          <p14:tracePt t="33525" x="1793875" y="4194175"/>
          <p14:tracePt t="33557" x="1822450" y="4349750"/>
          <p14:tracePt t="33589" x="1851025" y="4543425"/>
          <p14:tracePt t="33621" x="1857375" y="4583113"/>
          <p14:tracePt t="33653" x="1863725" y="4594225"/>
          <p14:tracePt t="33685" x="1874838" y="4606925"/>
          <p14:tracePt t="33717" x="1874838" y="4618038"/>
          <p14:tracePt t="33749" x="1892300" y="4622800"/>
          <p14:tracePt t="33781" x="1897063" y="4622800"/>
          <p14:tracePt t="33814" x="1914525" y="4640263"/>
          <p14:tracePt t="33845" x="1931988" y="4651375"/>
          <p14:tracePt t="33877" x="2028825" y="4651375"/>
          <p14:tracePt t="33909" x="2125663" y="4640263"/>
          <p14:tracePt t="33941" x="2189163" y="4635500"/>
          <p14:tracePt t="34091" x="2193925" y="4629150"/>
          <p14:tracePt t="34115" x="2200275" y="4618038"/>
          <p14:tracePt t="34123" x="2222500" y="4521200"/>
          <p14:tracePt t="34139" x="2246313" y="4332288"/>
          <p14:tracePt t="34169" x="2246313" y="4171950"/>
          <p14:tracePt t="34201" x="2246313" y="4108450"/>
          <p14:tracePt t="34233" x="2251075" y="4046538"/>
          <p14:tracePt t="34265" x="2268538" y="3921125"/>
          <p14:tracePt t="34297" x="2279650" y="3789363"/>
          <p14:tracePt t="34330" x="2292350" y="3663950"/>
          <p14:tracePt t="34362" x="2303463" y="3571875"/>
          <p14:tracePt t="34395" x="2314575" y="3532188"/>
          <p14:tracePt t="34425" x="2325688" y="3457575"/>
          <p14:tracePt t="34457" x="2332038" y="3378200"/>
          <p14:tracePt t="34489" x="2336800" y="3303588"/>
          <p14:tracePt t="34521" x="2343150" y="3235325"/>
          <p14:tracePt t="34554" x="2343150" y="3154363"/>
          <p14:tracePt t="34585" x="2343150" y="3074988"/>
          <p14:tracePt t="34617" x="2336800" y="3022600"/>
          <p14:tracePt t="34649" x="2332038" y="2971800"/>
          <p14:tracePt t="34682" x="2325688" y="2925763"/>
          <p14:tracePt t="34713" x="2325688" y="2897188"/>
          <p14:tracePt t="34745" x="2325688" y="2879725"/>
          <p14:tracePt t="34777" x="2325688" y="2874963"/>
          <p14:tracePt t="34809" x="2325688" y="2868613"/>
          <p14:tracePt t="34927" x="0" y="0"/>
        </p14:tracePtLst>
        <p14:tracePtLst>
          <p14:tracePt t="43352" x="2817813" y="4572000"/>
          <p14:tracePt t="43746" x="2811463" y="4572000"/>
          <p14:tracePt t="43754" x="2794000" y="4578350"/>
          <p14:tracePt t="43762" x="2674938" y="4606925"/>
          <p14:tracePt t="43788" x="2611438" y="4618038"/>
          <p14:tracePt t="43820" x="2582863" y="4618038"/>
          <p14:tracePt t="43852" x="2371725" y="4589463"/>
          <p14:tracePt t="43884" x="2057400" y="4532313"/>
          <p14:tracePt t="43916" x="1925638" y="4497388"/>
          <p14:tracePt t="44227" x="1943100" y="4486275"/>
          <p14:tracePt t="44232" x="1978025" y="4479925"/>
          <p14:tracePt t="44239" x="2257425" y="4429125"/>
          <p14:tracePt t="44270" x="2508250" y="4429125"/>
          <p14:tracePt t="44302" x="2593975" y="4429125"/>
          <p14:tracePt t="44334" x="2640013" y="4429125"/>
          <p14:tracePt t="44366" x="2714625" y="4418013"/>
          <p14:tracePt t="44398" x="2817813" y="4411663"/>
          <p14:tracePt t="44432" x="2897188" y="4406900"/>
          <p14:tracePt t="44462" x="2925763" y="4406900"/>
          <p14:tracePt t="44495" x="2943225" y="4406900"/>
          <p14:tracePt t="44526" x="2971800" y="4406900"/>
          <p14:tracePt t="44558" x="2994025" y="4411663"/>
          <p14:tracePt t="44590" x="3000375" y="4411663"/>
          <p14:tracePt t="44622" x="3017838" y="4411663"/>
          <p14:tracePt t="44654" x="3035300" y="4411663"/>
          <p14:tracePt t="44686" x="3063875" y="4418013"/>
          <p14:tracePt t="44718" x="3103563" y="4435475"/>
          <p14:tracePt t="44750" x="3171825" y="4451350"/>
          <p14:tracePt t="44782" x="3257550" y="4468813"/>
          <p14:tracePt t="44814" x="3286125" y="4475163"/>
          <p14:tracePt t="44846" x="3308350" y="4479925"/>
          <p14:tracePt t="44878" x="3343275" y="4479925"/>
          <p14:tracePt t="44911" x="3354388" y="4479925"/>
          <p14:tracePt t="45338" x="3360738" y="4479925"/>
          <p14:tracePt t="45346" x="3382963" y="4475163"/>
          <p14:tracePt t="45355" x="3778250" y="4360863"/>
          <p14:tracePt t="45388" x="4400550" y="4365625"/>
          <p14:tracePt t="45419" x="4737100" y="4422775"/>
          <p14:tracePt t="45451" x="4794250" y="4422775"/>
          <p14:tracePt t="45484" x="4800600" y="4422775"/>
          <p14:tracePt t="45674" x="4811713" y="4422775"/>
          <p14:tracePt t="45690" x="4822825" y="4422775"/>
          <p14:tracePt t="45690" x="4864100" y="4422775"/>
          <p14:tracePt t="45721" x="4932363" y="4422775"/>
          <p14:tracePt t="45753" x="5018088" y="4435475"/>
          <p14:tracePt t="45785" x="5029200" y="4435475"/>
          <p14:tracePt t="46131" x="0" y="0"/>
        </p14:tracePtLst>
        <p14:tracePtLst>
          <p14:tracePt t="47033" x="2035175" y="4822825"/>
          <p14:tracePt t="47393" x="2039938" y="4822825"/>
          <p14:tracePt t="47409" x="2051050" y="4818063"/>
          <p14:tracePt t="47416" x="2079625" y="4811713"/>
          <p14:tracePt t="47440" x="2114550" y="4800600"/>
          <p14:tracePt t="47440" x="2120900" y="4794250"/>
          <p14:tracePt t="47473" x="2143125" y="4789488"/>
          <p14:tracePt t="47473" x="2149475" y="4789488"/>
          <p14:tracePt t="47505" x="2165350" y="4783138"/>
          <p14:tracePt t="47536" x="2189163" y="4778375"/>
          <p14:tracePt t="47568" x="2217738" y="4765675"/>
          <p14:tracePt t="47568" x="2222500" y="4760913"/>
          <p14:tracePt t="47601" x="2239963" y="4754563"/>
          <p14:tracePt t="47632" x="2246313" y="4754563"/>
          <p14:tracePt t="47664" x="2251075" y="4754563"/>
          <p14:tracePt t="48522" x="2257425" y="4754563"/>
          <p14:tracePt t="48538" x="2274888" y="4754563"/>
          <p14:tracePt t="48539" x="2320925" y="4743450"/>
          <p14:tracePt t="48570" x="2343150" y="4737100"/>
          <p14:tracePt t="48602" x="2378075" y="4732338"/>
          <p14:tracePt t="48634" x="2406650" y="4732338"/>
          <p14:tracePt t="48666" x="2446338" y="4732338"/>
          <p14:tracePt t="48698" x="2463800" y="4725988"/>
          <p14:tracePt t="48730" x="2479675" y="4725988"/>
          <p14:tracePt t="48762" x="2486025" y="4725988"/>
          <p14:tracePt t="48794" x="2492375" y="4725988"/>
          <p14:tracePt t="48826" x="2508250" y="4725988"/>
          <p14:tracePt t="48858" x="2532063" y="4732338"/>
          <p14:tracePt t="48890" x="2589213" y="4732338"/>
          <p14:tracePt t="48922" x="2646363" y="4737100"/>
          <p14:tracePt t="48954" x="2771775" y="4732338"/>
          <p14:tracePt t="48986" x="2886075" y="4714875"/>
          <p14:tracePt t="49018" x="2982913" y="4697413"/>
          <p14:tracePt t="49051" x="3074988" y="4679950"/>
          <p14:tracePt t="49082" x="3200400" y="4657725"/>
          <p14:tracePt t="49114" x="3292475" y="4651375"/>
          <p14:tracePt t="49146" x="3321050" y="4646613"/>
          <p14:tracePt t="49178" x="3332163" y="4646613"/>
          <p14:tracePt t="49211" x="3343275" y="4646613"/>
          <p14:tracePt t="49242" x="3349625" y="4646613"/>
          <p14:tracePt t="49362" x="3354388" y="4646613"/>
          <p14:tracePt t="49425" x="3354388" y="4657725"/>
          <p14:tracePt t="49430" x="3354388" y="4668838"/>
          <p14:tracePt t="49438" x="3354388" y="4714875"/>
          <p14:tracePt t="49469" x="3314700" y="4765675"/>
          <p14:tracePt t="49501" x="3263900" y="4811713"/>
          <p14:tracePt t="49533" x="3200400" y="4851400"/>
          <p14:tracePt t="49565" x="3189288" y="4857750"/>
          <p14:tracePt t="49597" x="3182938" y="4857750"/>
          <p14:tracePt t="49629" x="3165475" y="4864100"/>
          <p14:tracePt t="49661" x="3143250" y="4875213"/>
          <p14:tracePt t="49694" x="3121025" y="4879975"/>
          <p14:tracePt t="49725" x="3103563" y="4892675"/>
          <p14:tracePt t="49757" x="3079750" y="4897438"/>
          <p14:tracePt t="49789" x="3051175" y="4908550"/>
          <p14:tracePt t="49821" x="3028950" y="4914900"/>
          <p14:tracePt t="49853" x="3017838" y="4914900"/>
          <p14:tracePt t="49885" x="3006725" y="4921250"/>
          <p14:tracePt t="49917" x="2965450" y="4926013"/>
          <p14:tracePt t="49949" x="2806700" y="4960938"/>
          <p14:tracePt t="49981" x="2720975" y="4965700"/>
          <p14:tracePt t="50014" x="2679700" y="4965700"/>
          <p14:tracePt t="50046" x="2668588" y="4965700"/>
          <p14:tracePt t="50077" x="2657475" y="4965700"/>
          <p14:tracePt t="50109" x="2640013" y="4960938"/>
          <p14:tracePt t="50141" x="2617788" y="4943475"/>
          <p14:tracePt t="50173" x="2589213" y="4937125"/>
          <p14:tracePt t="50205" x="2578100" y="4921250"/>
          <p14:tracePt t="50237" x="2560638" y="4914900"/>
          <p14:tracePt t="50269" x="2549525" y="4903788"/>
          <p14:tracePt t="50301" x="2525713" y="4879975"/>
          <p14:tracePt t="50333" x="2514600" y="4864100"/>
          <p14:tracePt t="50365" x="2492375" y="4835525"/>
          <p14:tracePt t="50397" x="2479675" y="4806950"/>
          <p14:tracePt t="50429" x="2463800" y="4789488"/>
          <p14:tracePt t="50461" x="2457450" y="4772025"/>
          <p14:tracePt t="50538" x="2451100" y="4760913"/>
          <p14:tracePt t="50539" x="2451100" y="4749800"/>
          <p14:tracePt t="50557" x="2451100" y="4732338"/>
          <p14:tracePt t="50589" x="2468563" y="4692650"/>
          <p14:tracePt t="50621" x="2543175" y="4657725"/>
          <p14:tracePt t="50653" x="2743200" y="4549775"/>
          <p14:tracePt t="50685" x="2879725" y="4492625"/>
          <p14:tracePt t="50717" x="2925763" y="4468813"/>
          <p14:tracePt t="50750" x="2936875" y="4468813"/>
          <p14:tracePt t="50781" x="2949575" y="4468813"/>
          <p14:tracePt t="50813" x="2960688" y="4468813"/>
          <p14:tracePt t="50845" x="2994025" y="4468813"/>
          <p14:tracePt t="50877" x="3063875" y="4492625"/>
          <p14:tracePt t="50909" x="3143250" y="4537075"/>
          <p14:tracePt t="50941" x="3200400" y="4565650"/>
          <p14:tracePt t="50973" x="3251200" y="4583113"/>
          <p14:tracePt t="51005" x="3332163" y="4618038"/>
          <p14:tracePt t="51037" x="3354388" y="4629150"/>
          <p14:tracePt t="51070" x="3360738" y="4640263"/>
          <p14:tracePt t="51101" x="3371850" y="4646613"/>
          <p14:tracePt t="51133" x="3378200" y="4657725"/>
          <p14:tracePt t="51165" x="3378200" y="4679950"/>
          <p14:tracePt t="51197" x="3378200" y="4714875"/>
          <p14:tracePt t="51229" x="3365500" y="4749800"/>
          <p14:tracePt t="51261" x="3349625" y="4783138"/>
          <p14:tracePt t="51294" x="3314700" y="4822825"/>
          <p14:tracePt t="51325" x="3268663" y="4864100"/>
          <p14:tracePt t="51357" x="3211513" y="4892675"/>
          <p14:tracePt t="51389" x="3132138" y="4932363"/>
          <p14:tracePt t="51421" x="3086100" y="4949825"/>
          <p14:tracePt t="51453" x="3063875" y="4965700"/>
          <p14:tracePt t="51485" x="3035300" y="4972050"/>
          <p14:tracePt t="51517" x="2989263" y="4989513"/>
          <p14:tracePt t="51549" x="2936875" y="4994275"/>
          <p14:tracePt t="51582" x="2868613" y="4994275"/>
          <p14:tracePt t="51613" x="2765425" y="4978400"/>
          <p14:tracePt t="51645" x="2663825" y="4937125"/>
          <p14:tracePt t="51678" x="2611438" y="4921250"/>
          <p14:tracePt t="51709" x="2582863" y="4903788"/>
          <p14:tracePt t="51741" x="2578100" y="4892675"/>
          <p14:tracePt t="51773" x="2571750" y="4886325"/>
          <p14:tracePt t="51806" x="2560638" y="4857750"/>
          <p14:tracePt t="51837" x="2554288" y="4835525"/>
          <p14:tracePt t="51869" x="2554288" y="4822825"/>
          <p14:tracePt t="51901" x="2554288" y="4806950"/>
          <p14:tracePt t="51933" x="2554288" y="4772025"/>
          <p14:tracePt t="51965" x="2571750" y="4737100"/>
          <p14:tracePt t="51997" x="2600325" y="4692650"/>
          <p14:tracePt t="52029" x="2611438" y="4675188"/>
          <p14:tracePt t="52061" x="2628900" y="4651375"/>
          <p14:tracePt t="52094" x="2646363" y="4646613"/>
          <p14:tracePt t="52125" x="2686050" y="4629150"/>
          <p14:tracePt t="52157" x="2789238" y="4583113"/>
          <p14:tracePt t="52189" x="2874963" y="4560888"/>
          <p14:tracePt t="52221" x="2914650" y="4554538"/>
          <p14:tracePt t="52253" x="2954338" y="4554538"/>
          <p14:tracePt t="52285" x="3040063" y="4572000"/>
          <p14:tracePt t="52317" x="3206750" y="4635500"/>
          <p14:tracePt t="52349" x="3308350" y="4679950"/>
          <p14:tracePt t="52381" x="3343275" y="4686300"/>
          <p14:tracePt t="52415" x="3349625" y="4686300"/>
          <p14:tracePt t="52568" x="0" y="0"/>
        </p14:tracePtLst>
        <p14:tracePtLst>
          <p14:tracePt t="98885" x="7018338" y="5875338"/>
          <p14:tracePt t="99136" x="7023100" y="5875338"/>
          <p14:tracePt t="99152" x="7035800" y="5875338"/>
          <p14:tracePt t="99160" x="7051675" y="5886450"/>
          <p14:tracePt t="99160" x="7064375" y="5892800"/>
          <p14:tracePt t="99185" x="7086600" y="5915025"/>
          <p14:tracePt t="99185" x="7092950" y="5915025"/>
          <p14:tracePt t="99217" x="7121525" y="5937250"/>
          <p14:tracePt t="99249" x="7150100" y="5949950"/>
          <p14:tracePt t="99281" x="7189788" y="5972175"/>
          <p14:tracePt t="99313" x="7229475" y="5989638"/>
          <p14:tracePt t="99345" x="7258050" y="5994400"/>
          <p14:tracePt t="99377" x="7286625" y="6000750"/>
          <p14:tracePt t="99409" x="7315200" y="6007100"/>
          <p14:tracePt t="99409" x="7326313" y="6007100"/>
          <p14:tracePt t="99441" x="7354888" y="6007100"/>
          <p14:tracePt t="99473" x="7383463" y="6007100"/>
          <p14:tracePt t="99473" x="7394575" y="6007100"/>
          <p14:tracePt t="99505" x="7435850" y="6000750"/>
          <p14:tracePt t="99537" x="7458075" y="5994400"/>
          <p14:tracePt t="99537" x="7464425" y="5989638"/>
          <p14:tracePt t="99569" x="7480300" y="5978525"/>
          <p14:tracePt t="99601" x="7486650" y="5972175"/>
          <p14:tracePt t="99632" x="7497763" y="5965825"/>
          <p14:tracePt t="99664" x="7504113" y="5954713"/>
          <p14:tracePt t="99697" x="7515225" y="5949950"/>
          <p14:tracePt t="99729" x="7515225" y="5943600"/>
          <p14:tracePt t="99729" x="7515225" y="5937250"/>
          <p14:tracePt t="99761" x="7515225" y="5932488"/>
          <p14:tracePt t="99832" x="7521575" y="5932488"/>
          <p14:tracePt t="99984" x="7521575" y="5926138"/>
          <p14:tracePt t="100024" x="7521575" y="5921375"/>
          <p14:tracePt t="100045" x="7508875" y="5915025"/>
          <p14:tracePt t="100052" x="7486650" y="5908675"/>
          <p14:tracePt t="100084" x="7469188" y="5903913"/>
          <p14:tracePt t="100116" x="7446963" y="5892800"/>
          <p14:tracePt t="100149" x="7435850" y="5886450"/>
          <p14:tracePt t="100180" x="7412038" y="5875338"/>
          <p14:tracePt t="100212" x="7378700" y="5864225"/>
          <p14:tracePt t="100246" x="7366000" y="5857875"/>
          <p14:tracePt t="100276" x="7350125" y="5851525"/>
          <p14:tracePt t="100308" x="7343775" y="5846763"/>
          <p14:tracePt t="100408" x="7337425" y="5846763"/>
          <p14:tracePt t="100424" x="7332663" y="5846763"/>
          <p14:tracePt t="100432" x="7315200" y="5846763"/>
          <p14:tracePt t="100452" x="7297738" y="5846763"/>
          <p14:tracePt t="100483" x="7292975" y="5846763"/>
          <p14:tracePt t="100569" x="7286625" y="5846763"/>
          <p14:tracePt t="100617" x="7280275" y="5846763"/>
          <p14:tracePt t="100745" x="7280275" y="5851525"/>
          <p14:tracePt t="100785" x="7275513" y="5851525"/>
          <p14:tracePt t="101033" x="7280275" y="5851525"/>
          <p14:tracePt t="101057" x="7286625" y="5851525"/>
          <p14:tracePt t="101089" x="7292975" y="5851525"/>
          <p14:tracePt t="101121" x="7292975" y="5846763"/>
          <p14:tracePt t="101153" x="7297738" y="5846763"/>
          <p14:tracePt t="101177" x="7304088" y="5846763"/>
          <p14:tracePt t="101225" x="7308850" y="5840413"/>
          <p14:tracePt t="101242" x="7315200" y="5840413"/>
          <p14:tracePt t="101270" x="7326313" y="5835650"/>
          <p14:tracePt t="101272" x="7326313" y="5829300"/>
          <p14:tracePt t="101303" x="7332663" y="5829300"/>
          <p14:tracePt t="101522" x="7326313" y="5829300"/>
          <p14:tracePt t="101534" x="7321550" y="5829300"/>
          <p14:tracePt t="101539" x="7315200" y="5829300"/>
          <p14:tracePt t="101569" x="7304088" y="5829300"/>
          <p14:tracePt t="101601" x="7292975" y="5829300"/>
          <p14:tracePt t="101633" x="7275513" y="5829300"/>
          <p14:tracePt t="101667" x="7258050" y="5829300"/>
          <p14:tracePt t="101697" x="7235825" y="5829300"/>
          <p14:tracePt t="101729" x="7200900" y="5835650"/>
          <p14:tracePt t="101762" x="7194550" y="5835650"/>
          <p14:tracePt t="101914" x="7207250" y="5835650"/>
          <p14:tracePt t="101922" x="7212013" y="5835650"/>
          <p14:tracePt t="101929" x="7240588" y="5835650"/>
          <p14:tracePt t="101956" x="7264400" y="5835650"/>
          <p14:tracePt t="101988" x="7275513" y="5835650"/>
          <p14:tracePt t="102020" x="7292975" y="5840413"/>
          <p14:tracePt t="102052" x="7308850" y="5868988"/>
          <p14:tracePt t="102084" x="7332663" y="5892800"/>
          <p14:tracePt t="102116" x="7337425" y="5903913"/>
          <p14:tracePt t="102194" x="7337425" y="5908675"/>
          <p14:tracePt t="102218" x="7337425" y="5915025"/>
          <p14:tracePt t="102402" x="7343775" y="5915025"/>
          <p14:tracePt t="10250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dirty="0"/>
              <a:t>Chart of the </a:t>
            </a:r>
            <a:r>
              <a:rPr lang="en-US" dirty="0" smtClean="0"/>
              <a:t>Nuclides Questions</a:t>
            </a:r>
            <a:endParaRPr lang="en-US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4038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many stable isotopes of Ni? </a:t>
            </a:r>
          </a:p>
          <a:p>
            <a:r>
              <a:rPr lang="en-US" dirty="0"/>
              <a:t>What is the mass and isotopic abundance of </a:t>
            </a:r>
            <a:r>
              <a:rPr lang="en-US" baseline="30000" dirty="0"/>
              <a:t>84</a:t>
            </a:r>
            <a:r>
              <a:rPr lang="en-US" dirty="0"/>
              <a:t>Sr?</a:t>
            </a:r>
          </a:p>
          <a:p>
            <a:r>
              <a:rPr lang="en-US" dirty="0"/>
              <a:t>Spin and parity of </a:t>
            </a:r>
            <a:r>
              <a:rPr lang="en-US" baseline="30000" dirty="0"/>
              <a:t>201</a:t>
            </a:r>
            <a:r>
              <a:rPr lang="en-US" dirty="0"/>
              <a:t>Hg?</a:t>
            </a:r>
          </a:p>
          <a:p>
            <a:r>
              <a:rPr lang="en-US" dirty="0"/>
              <a:t>Decay modes and decay energies of </a:t>
            </a:r>
            <a:r>
              <a:rPr lang="en-US" baseline="30000" dirty="0"/>
              <a:t>212</a:t>
            </a:r>
            <a:r>
              <a:rPr lang="en-US" dirty="0"/>
              <a:t>Bi</a:t>
            </a:r>
          </a:p>
          <a:p>
            <a:r>
              <a:rPr lang="en-US" dirty="0"/>
              <a:t>What are the isotopes in the </a:t>
            </a:r>
            <a:r>
              <a:rPr lang="en-US" baseline="30000" dirty="0"/>
              <a:t>235</a:t>
            </a:r>
            <a:r>
              <a:rPr lang="en-US" dirty="0"/>
              <a:t>U decay series?</a:t>
            </a:r>
          </a:p>
          <a:p>
            <a:r>
              <a:rPr lang="en-US" dirty="0"/>
              <a:t>What is the half-life of </a:t>
            </a:r>
            <a:r>
              <a:rPr lang="en-US" baseline="30000" dirty="0"/>
              <a:t>176</a:t>
            </a:r>
            <a:r>
              <a:rPr lang="en-US" dirty="0"/>
              <a:t>Lu?</a:t>
            </a:r>
          </a:p>
          <a:p>
            <a:r>
              <a:rPr lang="en-US" dirty="0"/>
              <a:t>What is the half-life of </a:t>
            </a:r>
            <a:r>
              <a:rPr lang="en-US" baseline="30000" dirty="0" smtClean="0"/>
              <a:t>176</a:t>
            </a:r>
            <a:r>
              <a:rPr lang="en-US" dirty="0" smtClean="0"/>
              <a:t>Yb</a:t>
            </a:r>
          </a:p>
          <a:p>
            <a:r>
              <a:rPr lang="en-US" dirty="0" smtClean="0"/>
              <a:t>How is </a:t>
            </a:r>
            <a:r>
              <a:rPr lang="en-US" baseline="30000" dirty="0" smtClean="0"/>
              <a:t>238</a:t>
            </a:r>
            <a:r>
              <a:rPr lang="en-US" dirty="0" smtClean="0"/>
              <a:t>Pu produced?</a:t>
            </a:r>
          </a:p>
          <a:p>
            <a:r>
              <a:rPr lang="en-US" dirty="0" smtClean="0"/>
              <a:t>How is </a:t>
            </a:r>
            <a:r>
              <a:rPr lang="en-US" baseline="30000" dirty="0" smtClean="0"/>
              <a:t>239</a:t>
            </a:r>
            <a:r>
              <a:rPr lang="en-US" dirty="0" smtClean="0"/>
              <a:t>Pu made from </a:t>
            </a:r>
            <a:r>
              <a:rPr lang="en-US" baseline="30000" dirty="0" smtClean="0"/>
              <a:t>238</a:t>
            </a:r>
            <a:r>
              <a:rPr lang="en-US" dirty="0" smtClean="0"/>
              <a:t>U</a:t>
            </a:r>
          </a:p>
          <a:p>
            <a:r>
              <a:rPr lang="en-US" dirty="0" smtClean="0"/>
              <a:t>Which actinide isotopes are likely to undergo neutron induced fission?</a:t>
            </a:r>
          </a:p>
          <a:p>
            <a:r>
              <a:rPr lang="en-US" dirty="0" smtClean="0"/>
              <a:t>Which isotopes are likely to undergo alpha decay?</a:t>
            </a:r>
            <a:endParaRPr lang="en-US" dirty="0"/>
          </a:p>
          <a:p>
            <a:endParaRPr lang="en-US" dirty="0"/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3657600" cy="175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14800" y="4953000"/>
            <a:ext cx="5029200" cy="17500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What is the half life of </a:t>
            </a:r>
            <a:r>
              <a:rPr lang="en-US" kern="0" baseline="30000" dirty="0" smtClean="0"/>
              <a:t>130</a:t>
            </a:r>
            <a:r>
              <a:rPr lang="en-US" kern="0" dirty="0" smtClean="0"/>
              <a:t>Te</a:t>
            </a:r>
          </a:p>
          <a:p>
            <a:pPr lvl="1"/>
            <a:r>
              <a:rPr lang="en-US" kern="0" dirty="0" smtClean="0"/>
              <a:t>What is its decay mode?</a:t>
            </a:r>
          </a:p>
          <a:p>
            <a:r>
              <a:rPr lang="en-US" kern="0" dirty="0" smtClean="0"/>
              <a:t>What cross section data is provided for </a:t>
            </a:r>
            <a:r>
              <a:rPr lang="en-US" kern="0" baseline="30000" dirty="0" smtClean="0"/>
              <a:t>130</a:t>
            </a:r>
            <a:r>
              <a:rPr lang="en-US" kern="0" dirty="0" smtClean="0"/>
              <a:t>Te?</a:t>
            </a:r>
          </a:p>
          <a:p>
            <a:endParaRPr lang="en-US" kern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17"/>
    </mc:Choice>
    <mc:Fallback xmlns="">
      <p:transition spd="slow" advTm="8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498" x="3125788" y="793750"/>
          <p14:tracePt t="6783" x="3136900" y="800100"/>
          <p14:tracePt t="6791" x="3228975" y="863600"/>
          <p14:tracePt t="6802" x="3394075" y="914400"/>
          <p14:tracePt t="6834" x="3451225" y="914400"/>
          <p14:tracePt t="6865" x="3468688" y="914400"/>
          <p14:tracePt t="6897" x="3492500" y="908050"/>
          <p14:tracePt t="6929" x="3543300" y="903288"/>
          <p14:tracePt t="6961" x="3646488" y="896938"/>
          <p14:tracePt t="6993" x="3811588" y="925513"/>
          <p14:tracePt t="7025" x="4046538" y="982663"/>
          <p14:tracePt t="7058" x="4297363" y="1028700"/>
          <p14:tracePt t="7090" x="4422775" y="1035050"/>
          <p14:tracePt t="7122" x="4435475" y="1035050"/>
          <p14:tracePt t="7153" x="4440238" y="1035050"/>
          <p14:tracePt t="7185" x="4464050" y="1035050"/>
          <p14:tracePt t="7217" x="4475163" y="1035050"/>
          <p14:tracePt t="7249" x="4479925" y="1035050"/>
          <p14:tracePt t="7281" x="4486275" y="1028700"/>
          <p14:tracePt t="7540" x="0" y="0"/>
        </p14:tracePtLst>
        <p14:tracePtLst>
          <p14:tracePt t="8575" x="1879600" y="1646238"/>
          <p14:tracePt t="8607" x="1885950" y="1639888"/>
          <p14:tracePt t="8615" x="1892300" y="1639888"/>
          <p14:tracePt t="8623" x="1949450" y="1622425"/>
          <p14:tracePt t="8651" x="2200275" y="1549400"/>
          <p14:tracePt t="8687" x="2497138" y="1514475"/>
          <p14:tracePt t="8719" x="2703513" y="1497013"/>
          <p14:tracePt t="8751" x="2846388" y="1508125"/>
          <p14:tracePt t="8783" x="3149600" y="1589088"/>
          <p14:tracePt t="8815" x="3446463" y="1622425"/>
          <p14:tracePt t="8847" x="3571875" y="1646238"/>
          <p14:tracePt t="8879" x="3657600" y="1657350"/>
          <p14:tracePt t="8911" x="3686175" y="1657350"/>
          <p14:tracePt t="8943" x="3703638" y="1657350"/>
          <p14:tracePt t="8971" x="3800475" y="1685925"/>
          <p14:tracePt t="9003" x="3994150" y="1736725"/>
          <p14:tracePt t="9035" x="4275138" y="1800225"/>
          <p14:tracePt t="9067" x="4337050" y="1806575"/>
          <p14:tracePt t="9343" x="4337050" y="1800225"/>
          <p14:tracePt t="9383" x="4337050" y="1793875"/>
          <p14:tracePt t="9399" x="4325938" y="1789113"/>
          <p14:tracePt t="9407" x="4314825" y="1765300"/>
          <p14:tracePt t="9419" x="4257675" y="1720850"/>
          <p14:tracePt t="9451" x="4206875" y="1679575"/>
          <p14:tracePt t="9484" x="4160838" y="1674813"/>
          <p14:tracePt t="9515" x="4079875" y="1646238"/>
          <p14:tracePt t="9547" x="3875088" y="1589088"/>
          <p14:tracePt t="9579" x="3736975" y="1549400"/>
          <p14:tracePt t="9611" x="3668713" y="1531938"/>
          <p14:tracePt t="9643" x="3617913" y="1525588"/>
          <p14:tracePt t="9676" x="3497263" y="1514475"/>
          <p14:tracePt t="9707" x="3382963" y="1520825"/>
          <p14:tracePt t="9739" x="3354388" y="1536700"/>
          <p14:tracePt t="9771" x="3321050" y="1565275"/>
          <p14:tracePt t="9803" x="3292475" y="1593850"/>
          <p14:tracePt t="9835" x="3251200" y="1646238"/>
          <p14:tracePt t="9867" x="3217863" y="1703388"/>
          <p14:tracePt t="9900" x="3211513" y="1725613"/>
          <p14:tracePt t="9931" x="3211513" y="1743075"/>
          <p14:tracePt t="9963" x="3211513" y="1749425"/>
          <p14:tracePt t="9995" x="3228975" y="1749425"/>
          <p14:tracePt t="10027" x="3303588" y="1736725"/>
          <p14:tracePt t="10060" x="3479800" y="1736725"/>
          <p14:tracePt t="10091" x="3811588" y="1736725"/>
          <p14:tracePt t="10123" x="4057650" y="1736725"/>
          <p14:tracePt t="10155" x="4178300" y="1725613"/>
          <p14:tracePt t="10188" x="4240213" y="1697038"/>
          <p14:tracePt t="10220" x="4264025" y="1674813"/>
          <p14:tracePt t="10252" x="4268788" y="1674813"/>
          <p14:tracePt t="10284" x="4268788" y="1663700"/>
          <p14:tracePt t="10316" x="4268788" y="1657350"/>
          <p14:tracePt t="10613" x="0" y="0"/>
        </p14:tracePtLst>
        <p14:tracePtLst>
          <p14:tracePt t="13393" x="1879600" y="3560763"/>
          <p14:tracePt t="13696" x="1892300" y="3560763"/>
          <p14:tracePt t="13706" x="1903413" y="3560763"/>
          <p14:tracePt t="13707" x="1954213" y="3543300"/>
          <p14:tracePt t="13738" x="2068513" y="3536950"/>
          <p14:tracePt t="13770" x="2143125" y="3536950"/>
          <p14:tracePt t="13802" x="2160588" y="3543300"/>
          <p14:tracePt t="13872" x="2165350" y="3543300"/>
          <p14:tracePt t="13876" x="2171700" y="3543300"/>
          <p14:tracePt t="13898" x="2193925" y="3543300"/>
          <p14:tracePt t="13930" x="2200275" y="3549650"/>
          <p14:tracePt t="13962" x="2217738" y="3571875"/>
          <p14:tracePt t="13994" x="2268538" y="3606800"/>
          <p14:tracePt t="14027" x="2274888" y="3611563"/>
          <p14:tracePt t="14424" x="2274888" y="3617913"/>
          <p14:tracePt t="14424" x="0" y="0"/>
        </p14:tracePtLst>
        <p14:tracePtLst>
          <p14:tracePt t="42483" x="7972425" y="5178425"/>
          <p14:tracePt t="43264" x="7978775" y="5178425"/>
          <p14:tracePt t="43280" x="7983538" y="5178425"/>
          <p14:tracePt t="43296" x="7994650" y="5178425"/>
          <p14:tracePt t="43306" x="8018463" y="5178425"/>
          <p14:tracePt t="43339" x="8029575" y="5178425"/>
          <p14:tracePt t="43370" x="8047038" y="5178425"/>
          <p14:tracePt t="43402" x="8069263" y="5183188"/>
          <p14:tracePt t="43434" x="8097838" y="5189538"/>
          <p14:tracePt t="43466" x="8121650" y="5189538"/>
          <p14:tracePt t="43498" x="8137525" y="5189538"/>
          <p14:tracePt t="43530" x="8143875" y="5189538"/>
          <p14:tracePt t="43564" x="8161338" y="5194300"/>
          <p14:tracePt t="43632" x="8172450" y="5194300"/>
          <p14:tracePt t="43636" x="8183563" y="5200650"/>
          <p14:tracePt t="43658" x="8207375" y="5211763"/>
          <p14:tracePt t="43691" x="8207375" y="5218113"/>
          <p14:tracePt t="43722" x="8212138" y="5218113"/>
          <p14:tracePt t="43944" x="8207375" y="5222875"/>
          <p14:tracePt t="43952" x="8201025" y="5229225"/>
          <p14:tracePt t="43960" x="8166100" y="5240338"/>
          <p14:tracePt t="43986" x="8143875" y="5251450"/>
          <p14:tracePt t="44018" x="8108950" y="5268913"/>
          <p14:tracePt t="44050" x="8080375" y="5275263"/>
          <p14:tracePt t="44083" x="8064500" y="5286375"/>
          <p14:tracePt t="44115" x="8051800" y="5286375"/>
          <p14:tracePt t="44360" x="8047038" y="5286375"/>
          <p14:tracePt t="44472" x="8047038" y="5292725"/>
          <p14:tracePt t="44560" x="8040688" y="5292725"/>
          <p14:tracePt t="44576" x="8035925" y="5297488"/>
          <p14:tracePt t="44576" x="8029575" y="5297488"/>
          <p14:tracePt t="44602" x="8018463" y="5303838"/>
          <p14:tracePt t="44602" x="7875588" y="5360988"/>
          <p14:tracePt t="44634" x="7040563" y="5526088"/>
          <p14:tracePt t="44667" x="5611813" y="5640388"/>
          <p14:tracePt t="44698" x="3668713" y="5640388"/>
          <p14:tracePt t="44731" x="2051050" y="5572125"/>
          <p14:tracePt t="44762" x="1092200" y="5486400"/>
          <p14:tracePt t="44794" x="828675" y="5468938"/>
          <p14:tracePt t="44826" x="765175" y="5464175"/>
          <p14:tracePt t="44858" x="663575" y="5457825"/>
          <p14:tracePt t="44890" x="239713" y="5435600"/>
          <p14:tracePt t="44923" x="0" y="5411788"/>
          <p14:tracePt t="45113" x="11113" y="5400675"/>
          <p14:tracePt t="45113" x="28575" y="5394325"/>
          <p14:tracePt t="45128" x="50800" y="5389563"/>
          <p14:tracePt t="45136" x="131763" y="5360988"/>
          <p14:tracePt t="45156" x="250825" y="5326063"/>
          <p14:tracePt t="45188" x="474663" y="5286375"/>
          <p14:tracePt t="45221" x="806450" y="5235575"/>
          <p14:tracePt t="45252" x="982663" y="5211763"/>
          <p14:tracePt t="45284" x="1022350" y="5200650"/>
          <p14:tracePt t="45316" x="1035050" y="5194300"/>
          <p14:tracePt t="45348" x="1063625" y="5183188"/>
          <p14:tracePt t="45380" x="1074738" y="5178425"/>
          <p14:tracePt t="45449" x="1079500" y="5172075"/>
          <p14:tracePt t="45452" x="1085850" y="5172075"/>
          <p14:tracePt t="45960" x="1085850" y="5183188"/>
          <p14:tracePt t="45968" x="1063625" y="5235575"/>
          <p14:tracePt t="45976" x="1022350" y="5372100"/>
          <p14:tracePt t="46000" x="1011238" y="5400675"/>
          <p14:tracePt t="46032" x="1011238" y="5407025"/>
          <p14:tracePt t="46352" x="1011238" y="5422900"/>
          <p14:tracePt t="46360" x="1006475" y="5440363"/>
          <p14:tracePt t="46374" x="1006475" y="5446713"/>
          <p14:tracePt t="46456" x="1000125" y="5446713"/>
          <p14:tracePt t="46464" x="993775" y="5451475"/>
          <p14:tracePt t="46472" x="982663" y="5457825"/>
          <p14:tracePt t="46500" x="965200" y="5468938"/>
          <p14:tracePt t="46532" x="954088" y="5468938"/>
          <p14:tracePt t="46566" x="942975" y="5475288"/>
          <p14:tracePt t="46596" x="936625" y="5475288"/>
          <p14:tracePt t="46664" x="931863" y="5475288"/>
          <p14:tracePt t="46665" x="920750" y="5475288"/>
          <p14:tracePt t="46692" x="914400" y="5475288"/>
          <p14:tracePt t="46724" x="903288" y="5475288"/>
          <p14:tracePt t="46792" x="896938" y="5475288"/>
          <p14:tracePt t="46792" x="885825" y="5480050"/>
          <p14:tracePt t="46821" x="879475" y="5480050"/>
          <p14:tracePt t="46852" x="874713" y="5486400"/>
          <p14:tracePt t="47072" x="885825" y="5486400"/>
          <p14:tracePt t="47088" x="903288" y="5486400"/>
          <p14:tracePt t="47096" x="965200" y="5480050"/>
          <p14:tracePt t="47123" x="1028700" y="5480050"/>
          <p14:tracePt t="47154" x="1068388" y="5480050"/>
          <p14:tracePt t="47187" x="1096963" y="5480050"/>
          <p14:tracePt t="47218" x="1125538" y="5480050"/>
          <p14:tracePt t="47250" x="1154113" y="5480050"/>
          <p14:tracePt t="47282" x="1228725" y="5486400"/>
          <p14:tracePt t="47314" x="1257300" y="5486400"/>
          <p14:tracePt t="47384" x="1263650" y="5486400"/>
          <p14:tracePt t="47398" x="1268413" y="5486400"/>
          <p14:tracePt t="47410" x="1274763" y="5486400"/>
          <p14:tracePt t="47442" x="1292225" y="5486400"/>
          <p14:tracePt t="47474" x="1296988" y="5486400"/>
          <p14:tracePt t="47656" x="1292225" y="5486400"/>
          <p14:tracePt t="47661" x="1285875" y="5486400"/>
          <p14:tracePt t="47668" x="1268413" y="5492750"/>
          <p14:tracePt t="47701" x="1239838" y="5497513"/>
          <p14:tracePt t="47733" x="1165225" y="5508625"/>
          <p14:tracePt t="47764" x="1050925" y="5514975"/>
          <p14:tracePt t="47796" x="982663" y="5514975"/>
          <p14:tracePt t="47828" x="960438" y="5514975"/>
          <p14:tracePt t="47860" x="954088" y="5514975"/>
          <p14:tracePt t="47976" x="949325" y="5514975"/>
          <p14:tracePt t="48001" x="942975" y="5514975"/>
          <p14:tracePt t="48001" x="936625" y="5514975"/>
          <p14:tracePt t="48032" x="925513" y="5508625"/>
          <p14:tracePt t="48064" x="920750" y="5508625"/>
          <p14:tracePt t="48223" x="931863" y="5508625"/>
          <p14:tracePt t="48235" x="949325" y="5503863"/>
          <p14:tracePt t="48235" x="1017588" y="5475288"/>
          <p14:tracePt t="48267" x="1085850" y="5457825"/>
          <p14:tracePt t="48299" x="1120775" y="5446713"/>
          <p14:tracePt t="48331" x="1136650" y="5446713"/>
          <p14:tracePt t="48363" x="1177925" y="5446713"/>
          <p14:tracePt t="48395" x="1206500" y="5440363"/>
          <p14:tracePt t="48427" x="1222375" y="5440363"/>
          <p14:tracePt t="48459" x="1246188" y="5440363"/>
          <p14:tracePt t="48491" x="1257300" y="5440363"/>
          <p14:tracePt t="48523" x="1263650" y="5440363"/>
          <p14:tracePt t="48616" x="1268413" y="5440363"/>
          <p14:tracePt t="48648" x="1274763" y="5440363"/>
          <p14:tracePt t="48664" x="1279525" y="5440363"/>
          <p14:tracePt t="48704" x="1285875" y="5440363"/>
          <p14:tracePt t="49096" x="1279525" y="5440363"/>
          <p14:tracePt t="49120" x="1268413" y="5446713"/>
          <p14:tracePt t="49137" x="1257300" y="5451475"/>
          <p14:tracePt t="49138" x="1246188" y="5457825"/>
          <p14:tracePt t="49170" x="1239838" y="5457825"/>
          <p14:tracePt t="49201" x="1235075" y="5457825"/>
          <p14:tracePt t="49752" x="1235075" y="5464175"/>
          <p14:tracePt t="49758" x="1200150" y="5480050"/>
          <p14:tracePt t="49773" x="1085850" y="5549900"/>
          <p14:tracePt t="49800" x="1006475" y="5611813"/>
          <p14:tracePt t="49832" x="989013" y="5622925"/>
          <p14:tracePt t="49864" x="982663" y="5629275"/>
          <p14:tracePt t="49896" x="965200" y="5635625"/>
          <p14:tracePt t="49928" x="931863" y="5646738"/>
          <p14:tracePt t="49960" x="885825" y="5668963"/>
          <p14:tracePt t="49992" x="850900" y="5680075"/>
          <p14:tracePt t="50024" x="828675" y="5692775"/>
          <p14:tracePt t="50056" x="817563" y="5703888"/>
          <p14:tracePt t="50088" x="800100" y="5703888"/>
          <p14:tracePt t="50384" x="806450" y="5708650"/>
          <p14:tracePt t="50392" x="811213" y="5708650"/>
          <p14:tracePt t="50401" x="839788" y="5715000"/>
          <p14:tracePt t="50432" x="863600" y="5715000"/>
          <p14:tracePt t="50464" x="874713" y="5721350"/>
          <p14:tracePt t="50496" x="879475" y="5721350"/>
          <p14:tracePt t="50528" x="885825" y="5721350"/>
          <p14:tracePt t="50560" x="892175" y="5721350"/>
          <p14:tracePt t="50903" x="896938" y="5721350"/>
          <p14:tracePt t="50912" x="903288" y="5721350"/>
          <p14:tracePt t="50919" x="931863" y="5715000"/>
          <p14:tracePt t="50950" x="1000125" y="5703888"/>
          <p14:tracePt t="50981" x="1022350" y="5697538"/>
          <p14:tracePt t="51013" x="1035050" y="5697538"/>
          <p14:tracePt t="51045" x="1039813" y="5697538"/>
          <p14:tracePt t="51077" x="1057275" y="5692775"/>
          <p14:tracePt t="51109" x="1079500" y="5692775"/>
          <p14:tracePt t="51141" x="1108075" y="5692775"/>
          <p14:tracePt t="51173" x="1143000" y="5692775"/>
          <p14:tracePt t="51205" x="1160463" y="5692775"/>
          <p14:tracePt t="51238" x="1171575" y="5692775"/>
          <p14:tracePt t="51269" x="1177925" y="5692775"/>
          <p14:tracePt t="51301" x="1182688" y="5692775"/>
          <p14:tracePt t="51333" x="1189038" y="5692775"/>
          <p14:tracePt t="51415" x="1193800" y="5692775"/>
          <p14:tracePt t="51455" x="1200150" y="5692775"/>
          <p14:tracePt t="51504" x="1211263" y="5692775"/>
          <p14:tracePt t="51520" x="1217613" y="5697538"/>
          <p14:tracePt t="51522" x="1239838" y="5703888"/>
          <p14:tracePt t="51554" x="1303338" y="5715000"/>
          <p14:tracePt t="51586" x="1331913" y="5726113"/>
          <p14:tracePt t="51618" x="1336675" y="5726113"/>
          <p14:tracePt t="51650" x="1343025" y="5726113"/>
          <p14:tracePt t="51719" x="1349375" y="5726113"/>
          <p14:tracePt t="51776" x="1354138" y="5726113"/>
          <p14:tracePt t="51807" x="1360488" y="5726113"/>
          <p14:tracePt t="52239" x="0" y="0"/>
        </p14:tracePtLst>
        <p14:tracePtLst>
          <p14:tracePt t="54643" x="393700" y="5829300"/>
          <p14:tracePt t="55047" x="406400" y="5840413"/>
          <p14:tracePt t="55055" x="422275" y="5864225"/>
          <p14:tracePt t="55055" x="439738" y="5868988"/>
          <p14:tracePt t="55072" x="468313" y="5875338"/>
          <p14:tracePt t="55098" x="485775" y="5875338"/>
          <p14:tracePt t="55130" x="503238" y="5875338"/>
          <p14:tracePt t="55162" x="514350" y="5875338"/>
          <p14:tracePt t="55194" x="531813" y="5868988"/>
          <p14:tracePt t="55226" x="549275" y="5868988"/>
          <p14:tracePt t="55258" x="571500" y="5864225"/>
          <p14:tracePt t="55290" x="582613" y="5864225"/>
          <p14:tracePt t="55323" x="588963" y="5864225"/>
          <p14:tracePt t="55354" x="593725" y="5864225"/>
          <p14:tracePt t="55855" x="588963" y="5864225"/>
          <p14:tracePt t="55855" x="582613" y="5864225"/>
          <p14:tracePt t="55871" x="571500" y="5864225"/>
          <p14:tracePt t="55879" x="554038" y="5868988"/>
          <p14:tracePt t="55901" x="536575" y="5875338"/>
          <p14:tracePt t="55931" x="503238" y="5886450"/>
          <p14:tracePt t="55963" x="446088" y="5897563"/>
          <p14:tracePt t="55996" x="411163" y="5908675"/>
          <p14:tracePt t="56027" x="393700" y="5908675"/>
          <p14:tracePt t="56367" x="400050" y="5908675"/>
          <p14:tracePt t="56375" x="439738" y="5903913"/>
          <p14:tracePt t="56375" x="450850" y="5897563"/>
          <p14:tracePt t="56392" x="542925" y="5868988"/>
          <p14:tracePt t="56416" x="628650" y="5840413"/>
          <p14:tracePt t="56448" x="685800" y="5818188"/>
          <p14:tracePt t="56480" x="708025" y="5807075"/>
          <p14:tracePt t="56937" x="0" y="0"/>
        </p14:tracePtLst>
        <p14:tracePtLst>
          <p14:tracePt t="63286" x="885825" y="6046788"/>
          <p14:tracePt t="63944" x="892175" y="6046788"/>
          <p14:tracePt t="63944" x="896938" y="6046788"/>
          <p14:tracePt t="63952" x="914400" y="6046788"/>
          <p14:tracePt t="63983" x="920750" y="6046788"/>
          <p14:tracePt t="64015" x="925513" y="6046788"/>
          <p14:tracePt t="64048" x="931863" y="6046788"/>
          <p14:tracePt t="64079" x="954088" y="6035675"/>
          <p14:tracePt t="64111" x="989013" y="6029325"/>
          <p14:tracePt t="64143" x="1011238" y="6022975"/>
          <p14:tracePt t="64175" x="1039813" y="6018213"/>
          <p14:tracePt t="64207" x="1074738" y="6007100"/>
          <p14:tracePt t="64240" x="1096963" y="6007100"/>
          <p14:tracePt t="64271" x="1189038" y="6007100"/>
          <p14:tracePt t="64271" x="1211263" y="6007100"/>
          <p14:tracePt t="64304" x="1274763" y="6007100"/>
          <p14:tracePt t="64335" x="1296988" y="6007100"/>
          <p14:tracePt t="64335" x="1303338" y="6007100"/>
          <p14:tracePt t="64368" x="1320800" y="6007100"/>
          <p14:tracePt t="64399" x="1377950" y="6022975"/>
          <p14:tracePt t="64399" x="1393825" y="6029325"/>
          <p14:tracePt t="64433" x="1422400" y="6040438"/>
          <p14:tracePt t="64463" x="1485900" y="6064250"/>
          <p14:tracePt t="64463" x="1520825" y="6075363"/>
          <p14:tracePt t="64496" x="1589088" y="6092825"/>
          <p14:tracePt t="64527" x="1622425" y="6103938"/>
          <p14:tracePt t="64527" x="1635125" y="6108700"/>
          <p14:tracePt t="64560" x="1639888" y="6108700"/>
          <p14:tracePt t="64591" x="1646238" y="6115050"/>
          <p14:tracePt t="64623" x="1657350" y="6115050"/>
          <p14:tracePt t="64696" x="1668463" y="6115050"/>
          <p14:tracePt t="64700" x="1674813" y="6115050"/>
          <p14:tracePt t="64719" x="1685925" y="6115050"/>
          <p14:tracePt t="64792" x="1692275" y="6115050"/>
          <p14:tracePt t="64959" x="1685925" y="6115050"/>
          <p14:tracePt t="64976" x="1679575" y="6115050"/>
          <p14:tracePt t="65144" x="1668463" y="6121400"/>
          <p14:tracePt t="65160" x="1657350" y="6121400"/>
          <p14:tracePt t="65164" x="1639888" y="6132513"/>
          <p14:tracePt t="65184" x="1617663" y="6137275"/>
          <p14:tracePt t="65216" x="1571625" y="6143625"/>
          <p14:tracePt t="65248" x="1503363" y="6149975"/>
          <p14:tracePt t="65280" x="1417638" y="6154738"/>
          <p14:tracePt t="65312" x="1314450" y="6161088"/>
          <p14:tracePt t="65344" x="1250950" y="6161088"/>
          <p14:tracePt t="65377" x="1206500" y="6161088"/>
          <p14:tracePt t="65409" x="1154113" y="6161088"/>
          <p14:tracePt t="65441" x="1108075" y="6149975"/>
          <p14:tracePt t="65472" x="1068388" y="6137275"/>
          <p14:tracePt t="65504" x="1022350" y="6121400"/>
          <p14:tracePt t="65536" x="960438" y="6108700"/>
          <p14:tracePt t="65568" x="885825" y="6097588"/>
          <p14:tracePt t="65600" x="817563" y="6097588"/>
          <p14:tracePt t="65632" x="793750" y="6097588"/>
          <p14:tracePt t="65664" x="788988" y="6097588"/>
          <p14:tracePt t="66073" x="0" y="0"/>
        </p14:tracePtLst>
        <p14:tracePtLst>
          <p14:tracePt t="66869" x="788988" y="6097588"/>
          <p14:tracePt t="68106" x="0" y="0"/>
        </p14:tracePtLst>
        <p14:tracePtLst>
          <p14:tracePt t="75272" x="850900" y="6018213"/>
          <p14:tracePt t="75983" x="0" y="0"/>
        </p14:tracePtLst>
        <p14:tracePtLst>
          <p14:tracePt t="76885" x="1685925" y="5932488"/>
          <p14:tracePt t="78310" x="0" y="0"/>
        </p14:tracePtLst>
        <p14:tracePtLst>
          <p14:tracePt t="79445" x="692150" y="6235700"/>
          <p14:tracePt t="80616" x="0" y="0"/>
        </p14:tracePtLst>
        <p14:tracePtLst>
          <p14:tracePt t="82097" x="1336675" y="6286500"/>
          <p14:tracePt t="82809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the Isotopes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Detailed information about each isotope</a:t>
            </a:r>
          </a:p>
          <a:p>
            <a:pPr lvl="1"/>
            <a:r>
              <a:rPr lang="en-US" dirty="0" smtClean="0"/>
              <a:t>Mass chain decay scheme</a:t>
            </a:r>
          </a:p>
          <a:p>
            <a:pPr lvl="1"/>
            <a:r>
              <a:rPr lang="en-US" dirty="0" smtClean="0"/>
              <a:t>mass excess (M-A)</a:t>
            </a:r>
          </a:p>
          <a:p>
            <a:pPr lvl="2"/>
            <a:r>
              <a:rPr lang="en-US" dirty="0" smtClean="0"/>
              <a:t>Mass difference, units in energy (MeV)</a:t>
            </a:r>
          </a:p>
          <a:p>
            <a:pPr lvl="1"/>
            <a:r>
              <a:rPr lang="en-US" dirty="0" smtClean="0"/>
              <a:t> particle separation energy</a:t>
            </a:r>
          </a:p>
          <a:p>
            <a:pPr lvl="1"/>
            <a:r>
              <a:rPr lang="en-US" dirty="0" smtClean="0"/>
              <a:t>Populating reactions and decay modes</a:t>
            </a:r>
          </a:p>
          <a:p>
            <a:pPr lvl="1"/>
            <a:r>
              <a:rPr lang="en-US" dirty="0" smtClean="0"/>
              <a:t>Gamma data </a:t>
            </a:r>
          </a:p>
          <a:p>
            <a:pPr lvl="2"/>
            <a:r>
              <a:rPr lang="en-US" dirty="0" smtClean="0"/>
              <a:t>Transitions, % intensities</a:t>
            </a:r>
          </a:p>
          <a:p>
            <a:pPr lvl="1"/>
            <a:r>
              <a:rPr lang="en-US" dirty="0" smtClean="0"/>
              <a:t>Decay levels</a:t>
            </a:r>
          </a:p>
          <a:p>
            <a:pPr lvl="2"/>
            <a:r>
              <a:rPr lang="en-US" dirty="0" smtClean="0"/>
              <a:t>Energy, spin, parity, half-life</a:t>
            </a:r>
          </a:p>
          <a:p>
            <a:pPr lvl="1"/>
            <a:r>
              <a:rPr lang="en-US" dirty="0" smtClean="0"/>
              <a:t>Structure drawing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0"/>
    </mc:Choice>
    <mc:Fallback xmlns="">
      <p:transition spd="slow" advTm="28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RDCH 702:  Introduction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838200"/>
            <a:ext cx="8153400" cy="601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Outcomes for RDCH 702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Understand chemical properties in radiation and radiochemistry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 and application of chemical kinetics and thermodynamics to evaluate radionuclide speciation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Understand the influence of radiolysis on the chemistry of radioisotopes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Understand and evaluate radioisotope production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Evaluate and compare radiochemical separations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Utilization of radioisotope nuclear properties in evaluating chemical behavior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 and explain the application of radionuclides in research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Discuss and understand ongoing radiochemistry research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63"/>
    </mc:Choice>
    <mc:Fallback xmlns="">
      <p:transition spd="slow" advTm="6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97" x="3492500" y="1749425"/>
          <p14:tracePt t="8686" x="3503613" y="1743075"/>
          <p14:tracePt t="8692" x="3565525" y="1736725"/>
          <p14:tracePt t="8703" x="3771900" y="1714500"/>
          <p14:tracePt t="8735" x="3943350" y="1708150"/>
          <p14:tracePt t="8767" x="3965575" y="1708150"/>
          <p14:tracePt t="8799" x="3983038" y="1703388"/>
          <p14:tracePt t="8831" x="4114800" y="1692275"/>
          <p14:tracePt t="8863" x="4257675" y="1685925"/>
          <p14:tracePt t="8895" x="4406900" y="1685925"/>
          <p14:tracePt t="8927" x="4468813" y="1685925"/>
          <p14:tracePt t="9006" x="4475163" y="1685925"/>
          <p14:tracePt t="9023" x="4508500" y="1685925"/>
          <p14:tracePt t="9024" x="4618038" y="1685925"/>
          <p14:tracePt t="9056" x="4725988" y="1679575"/>
          <p14:tracePt t="9087" x="4760913" y="1674813"/>
          <p14:tracePt t="9120" x="4765675" y="1674813"/>
          <p14:tracePt t="9151" x="4789488" y="1663700"/>
          <p14:tracePt t="9183" x="4811713" y="1663700"/>
          <p14:tracePt t="9215" x="4811713" y="1657350"/>
          <p14:tracePt t="9382" x="4818063" y="1657350"/>
          <p14:tracePt t="9382" x="0" y="0"/>
        </p14:tracePtLst>
        <p14:tracePtLst>
          <p14:tracePt t="11918" x="2789238" y="2497138"/>
          <p14:tracePt t="12111" x="2789238" y="2492375"/>
          <p14:tracePt t="12114" x="2811463" y="2486025"/>
          <p14:tracePt t="12121" x="2989263" y="2497138"/>
          <p14:tracePt t="12153" x="3314700" y="2560638"/>
          <p14:tracePt t="12185" x="3554413" y="2611438"/>
          <p14:tracePt t="12217" x="3629025" y="2617788"/>
          <p14:tracePt t="12671" x="3635375" y="2617788"/>
          <p14:tracePt t="12671" x="0" y="0"/>
        </p14:tracePtLst>
        <p14:tracePtLst>
          <p14:tracePt t="48552" x="4343400" y="3989388"/>
          <p14:tracePt t="48671" x="4360863" y="3983038"/>
          <p14:tracePt t="48679" x="4400550" y="3978275"/>
          <p14:tracePt t="48687" x="4565650" y="3908425"/>
          <p14:tracePt t="48720" x="4664075" y="3903663"/>
          <p14:tracePt t="48752" x="4800600" y="3965575"/>
          <p14:tracePt t="48784" x="4868863" y="4011613"/>
          <p14:tracePt t="48815" x="4921250" y="4064000"/>
          <p14:tracePt t="48848" x="4978400" y="4125913"/>
          <p14:tracePt t="48880" x="5000625" y="4143375"/>
          <p14:tracePt t="48912" x="5035550" y="4149725"/>
          <p14:tracePt t="48944" x="5137150" y="4143375"/>
          <p14:tracePt t="48976" x="5200650" y="4114800"/>
          <p14:tracePt t="49007" x="5229225" y="4108450"/>
          <p14:tracePt t="49039" x="5246688" y="4108450"/>
          <p14:tracePt t="49071" x="5292725" y="4097338"/>
          <p14:tracePt t="49103" x="5326063" y="4086225"/>
          <p14:tracePt t="49103" x="5337175" y="4086225"/>
          <p14:tracePt t="49136" x="5475288" y="4114800"/>
          <p14:tracePt t="49168" x="5622925" y="4149725"/>
          <p14:tracePt t="49200" x="5721350" y="4183063"/>
          <p14:tracePt t="49232" x="5851525" y="4211638"/>
          <p14:tracePt t="49264" x="5978525" y="4211638"/>
          <p14:tracePt t="49296" x="6211888" y="4183063"/>
          <p14:tracePt t="49328" x="6378575" y="4171950"/>
          <p14:tracePt t="49360" x="6457950" y="4171950"/>
          <p14:tracePt t="49392" x="6554788" y="4171950"/>
          <p14:tracePt t="49392" x="6600825" y="4160838"/>
          <p14:tracePt t="49424" x="6754813" y="4132263"/>
          <p14:tracePt t="49456" x="6954838" y="4086225"/>
          <p14:tracePt t="49488" x="7304088" y="4022725"/>
          <p14:tracePt t="49520" x="7532688" y="4006850"/>
          <p14:tracePt t="49552" x="7600950" y="4000500"/>
          <p14:tracePt t="49647" x="7612063" y="4000500"/>
          <p14:tracePt t="49657" x="7618413" y="4000500"/>
          <p14:tracePt t="49663" x="7635875" y="4000500"/>
          <p14:tracePt t="49689" x="7640638" y="4000500"/>
          <p14:tracePt t="49721" x="7669213" y="4000500"/>
          <p14:tracePt t="49753" x="7680325" y="4000500"/>
          <p14:tracePt t="49911" x="7675563" y="4006850"/>
          <p14:tracePt t="49919" x="7664450" y="4011613"/>
          <p14:tracePt t="49927" x="7578725" y="4040188"/>
          <p14:tracePt t="49953" x="7486650" y="4057650"/>
          <p14:tracePt t="49985" x="7412038" y="4057650"/>
          <p14:tracePt t="50019" x="7308850" y="4046538"/>
          <p14:tracePt t="50049" x="7080250" y="4017963"/>
          <p14:tracePt t="50081" x="6886575" y="3971925"/>
          <p14:tracePt t="50113" x="6669088" y="3960813"/>
          <p14:tracePt t="50146" x="6429375" y="3965575"/>
          <p14:tracePt t="50177" x="6218238" y="3965575"/>
          <p14:tracePt t="50209" x="6108700" y="3978275"/>
          <p14:tracePt t="50241" x="6040438" y="3978275"/>
          <p14:tracePt t="50273" x="5961063" y="3965575"/>
          <p14:tracePt t="50305" x="5829300" y="3965575"/>
          <p14:tracePt t="50337" x="5657850" y="3965575"/>
          <p14:tracePt t="50369" x="5468938" y="3978275"/>
          <p14:tracePt t="50401" x="5383213" y="4011613"/>
          <p14:tracePt t="50433" x="5308600" y="4057650"/>
          <p14:tracePt t="50465" x="5143500" y="4121150"/>
          <p14:tracePt t="50497" x="5006975" y="4165600"/>
          <p14:tracePt t="50531" x="4954588" y="4189413"/>
          <p14:tracePt t="50561" x="4949825" y="4189413"/>
          <p14:tracePt t="50671" x="4943475" y="4189413"/>
          <p14:tracePt t="51075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the isotopes</a:t>
            </a:r>
            <a:endParaRPr lang="en-US" dirty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"/>
          <a:stretch/>
        </p:blipFill>
        <p:spPr bwMode="auto">
          <a:xfrm>
            <a:off x="63230" y="904672"/>
            <a:ext cx="9152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04800" y="2971800"/>
            <a:ext cx="1219200" cy="3810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9"/>
    </mc:Choice>
    <mc:Fallback xmlns="">
      <p:transition spd="slow" advTm="2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0084" x="942975" y="3068638"/>
          <p14:tracePt t="20471" x="942975" y="3079750"/>
          <p14:tracePt t="20479" x="942975" y="3092450"/>
          <p14:tracePt t="20479" x="949325" y="3132138"/>
          <p14:tracePt t="20510" x="954088" y="3194050"/>
          <p14:tracePt t="20510" x="960438" y="3211513"/>
          <p14:tracePt t="20543" x="965200" y="3246438"/>
          <p14:tracePt t="20574" x="965200" y="3251200"/>
          <p14:tracePt t="20606" x="965200" y="3263900"/>
          <p14:tracePt t="20679" x="971550" y="3268663"/>
          <p14:tracePt t="20694" x="971550" y="3275013"/>
          <p14:tracePt t="20707" x="977900" y="3303588"/>
          <p14:tracePt t="20734" x="993775" y="3336925"/>
          <p14:tracePt t="20766" x="1000125" y="3343275"/>
          <p14:tracePt t="20999" x="993775" y="3343275"/>
          <p14:tracePt t="21010" x="977900" y="3343275"/>
          <p14:tracePt t="21011" x="846138" y="3275013"/>
          <p14:tracePt t="21042" x="765175" y="3240088"/>
          <p14:tracePt t="21074" x="765175" y="3235325"/>
          <p14:tracePt t="2135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r>
              <a:rPr lang="en-US" dirty="0" smtClean="0"/>
              <a:t>Table of the isotopes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28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3" b="-3836"/>
          <a:stretch/>
        </p:blipFill>
        <p:spPr bwMode="auto">
          <a:xfrm>
            <a:off x="149157" y="990599"/>
            <a:ext cx="8842443" cy="601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495800" y="4572000"/>
            <a:ext cx="611222" cy="2286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455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8"/>
    </mc:Choice>
    <mc:Fallback xmlns="">
      <p:transition spd="slow" advTm="1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7" y="76200"/>
            <a:ext cx="215751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4057" y="76200"/>
            <a:ext cx="67399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07" y="5334000"/>
            <a:ext cx="233225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906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3276600"/>
            <a:ext cx="52292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6129540" y="2133600"/>
            <a:ext cx="728460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6747272">
            <a:off x="3657863" y="-897604"/>
            <a:ext cx="457200" cy="4686281"/>
          </a:xfrm>
          <a:prstGeom prst="downArrow">
            <a:avLst>
              <a:gd name="adj1" fmla="val 50000"/>
              <a:gd name="adj2" fmla="val 10106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34381" y="110705"/>
            <a:ext cx="728460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18118831">
            <a:off x="3557944" y="-465785"/>
            <a:ext cx="457200" cy="5775823"/>
          </a:xfrm>
          <a:prstGeom prst="downArrow">
            <a:avLst>
              <a:gd name="adj1" fmla="val 50000"/>
              <a:gd name="adj2" fmla="val 10106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51"/>
    </mc:Choice>
    <mc:Fallback xmlns="">
      <p:transition spd="slow" advTm="140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13" grpId="0" animBg="1"/>
      <p:bldP spid="14" grpId="0" animBg="1"/>
      <p:bldP spid="14" grpId="1" animBg="1"/>
    </p:bldLst>
  </p:timing>
  <p:extLst mod="1">
    <p:ext uri="{3A86A75C-4F4B-4683-9AE1-C65F6400EC91}">
      <p14:laserTraceLst xmlns:p14="http://schemas.microsoft.com/office/powerpoint/2010/main">
        <p14:tracePtLst>
          <p14:tracePt t="8652" x="6994525" y="434975"/>
          <p14:tracePt t="8871" x="6989763" y="428625"/>
          <p14:tracePt t="8880" x="6978650" y="422275"/>
          <p14:tracePt t="8887" x="6932613" y="393700"/>
          <p14:tracePt t="8919" x="6829425" y="342900"/>
          <p14:tracePt t="8947" x="6554788" y="257175"/>
          <p14:tracePt t="8979" x="6269038" y="165100"/>
          <p14:tracePt t="9010" x="6057900" y="114300"/>
          <p14:tracePt t="9042" x="5857875" y="79375"/>
          <p14:tracePt t="9074" x="5589588" y="39688"/>
          <p14:tracePt t="9106" x="5303838" y="0"/>
          <p14:tracePt t="9138" x="5092700" y="0"/>
          <p14:tracePt t="9170" x="4800600" y="0"/>
          <p14:tracePt t="9202" x="4486275" y="0"/>
          <p14:tracePt t="9234" x="4211638" y="34925"/>
          <p14:tracePt t="9266" x="4051300" y="74613"/>
          <p14:tracePt t="9298" x="3932238" y="107950"/>
          <p14:tracePt t="9330" x="3789363" y="188913"/>
          <p14:tracePt t="9362" x="3611563" y="320675"/>
          <p14:tracePt t="9394" x="3429000" y="479425"/>
          <p14:tracePt t="9426" x="3263900" y="668338"/>
          <p14:tracePt t="9458" x="3121025" y="914400"/>
          <p14:tracePt t="9490" x="3011488" y="1228725"/>
          <p14:tracePt t="9522" x="2932113" y="1531938"/>
          <p14:tracePt t="9554" x="2903538" y="1708150"/>
          <p14:tracePt t="9586" x="2897188" y="1868488"/>
          <p14:tracePt t="9618" x="2965450" y="2097088"/>
          <p14:tracePt t="9650" x="3097213" y="2320925"/>
          <p14:tracePt t="9682" x="3268663" y="2474913"/>
          <p14:tracePt t="9714" x="3521075" y="2635250"/>
          <p14:tracePt t="9746" x="4057650" y="2908300"/>
          <p14:tracePt t="9778" x="4640263" y="3143250"/>
          <p14:tracePt t="9810" x="4972050" y="3246438"/>
          <p14:tracePt t="9842" x="5308600" y="3325813"/>
          <p14:tracePt t="9874" x="5611813" y="3365500"/>
          <p14:tracePt t="9906" x="5851525" y="3389313"/>
          <p14:tracePt t="9938" x="6108700" y="3417888"/>
          <p14:tracePt t="9971" x="6354763" y="3429000"/>
          <p14:tracePt t="10004" x="6640513" y="3400425"/>
          <p14:tracePt t="10034" x="7000875" y="3336925"/>
          <p14:tracePt t="10066" x="7394575" y="3228975"/>
          <p14:tracePt t="10098" x="7697788" y="3125788"/>
          <p14:tracePt t="10130" x="7972425" y="2989263"/>
          <p14:tracePt t="10162" x="8240713" y="2874963"/>
          <p14:tracePt t="10194" x="8469313" y="2743200"/>
          <p14:tracePt t="10226" x="8636000" y="2578100"/>
          <p14:tracePt t="10258" x="8794750" y="2360613"/>
          <p14:tracePt t="10291" x="8909050" y="2165350"/>
          <p14:tracePt t="10322" x="8994775" y="1839913"/>
          <p14:tracePt t="10354" x="9023350" y="1400175"/>
          <p14:tracePt t="10387" x="8966200" y="828675"/>
          <p14:tracePt t="10418" x="8721725" y="131763"/>
          <p14:tracePt t="10450" x="8458200" y="0"/>
          <p14:tracePt t="10482" x="8201025" y="0"/>
          <p14:tracePt t="10515" x="7937500" y="0"/>
          <p14:tracePt t="10546" x="7704138" y="0"/>
          <p14:tracePt t="10578" x="7532688" y="0"/>
          <p14:tracePt t="10611" x="7389813" y="6350"/>
          <p14:tracePt t="10642" x="7137400" y="63500"/>
          <p14:tracePt t="10674" x="6783388" y="85725"/>
          <p14:tracePt t="10707" x="6435725" y="85725"/>
          <p14:tracePt t="10738" x="6057900" y="79375"/>
          <p14:tracePt t="10770" x="5686425" y="50800"/>
          <p14:tracePt t="10802" x="5400675" y="50800"/>
          <p14:tracePt t="10834" x="5097463" y="68263"/>
          <p14:tracePt t="10866" x="4783138" y="131763"/>
          <p14:tracePt t="10898" x="4371975" y="263525"/>
          <p14:tracePt t="10930" x="3778250" y="474663"/>
          <p14:tracePt t="10962" x="3263900" y="703263"/>
          <p14:tracePt t="10995" x="3136900" y="754063"/>
          <p14:tracePt t="11027" x="3092450" y="782638"/>
          <p14:tracePt t="11058" x="3040063" y="846138"/>
          <p14:tracePt t="11090" x="2925763" y="1057275"/>
          <p14:tracePt t="11122" x="2840038" y="1320800"/>
          <p14:tracePt t="11154" x="2789238" y="1622425"/>
          <p14:tracePt t="11186" x="2754313" y="1920875"/>
          <p14:tracePt t="11219" x="2765425" y="2263775"/>
          <p14:tracePt t="11251" x="2851150" y="2514600"/>
          <p14:tracePt t="11282" x="2971800" y="2708275"/>
          <p14:tracePt t="11314" x="3114675" y="2874963"/>
          <p14:tracePt t="11346" x="3343275" y="3040063"/>
          <p14:tracePt t="11378" x="3657600" y="3171825"/>
          <p14:tracePt t="11410" x="4057650" y="3286125"/>
          <p14:tracePt t="11442" x="4686300" y="3435350"/>
          <p14:tracePt t="11474" x="5297488" y="3589338"/>
          <p14:tracePt t="11507" x="5851525" y="3663950"/>
          <p14:tracePt t="11538" x="6297613" y="3622675"/>
          <p14:tracePt t="11570" x="6657975" y="3589338"/>
          <p14:tracePt t="11602" x="7007225" y="3560763"/>
          <p14:tracePt t="11634" x="7304088" y="3463925"/>
          <p14:tracePt t="11666" x="7578725" y="3321050"/>
          <p14:tracePt t="11698" x="7807325" y="3206750"/>
          <p14:tracePt t="11730" x="8012113" y="3079750"/>
          <p14:tracePt t="11762" x="8178800" y="2908300"/>
          <p14:tracePt t="11794" x="8315325" y="2674938"/>
          <p14:tracePt t="11826" x="8418513" y="2411413"/>
          <p14:tracePt t="11858" x="8480425" y="2120900"/>
          <p14:tracePt t="11890" x="8509000" y="1863725"/>
          <p14:tracePt t="11922" x="8504238" y="1577975"/>
          <p14:tracePt t="11954" x="8423275" y="1325563"/>
          <p14:tracePt t="11986" x="8321675" y="1131888"/>
          <p14:tracePt t="12019" x="8154988" y="960438"/>
          <p14:tracePt t="12050" x="7829550" y="760413"/>
          <p14:tracePt t="12083" x="7378700" y="531813"/>
          <p14:tracePt t="12114" x="7104063" y="400050"/>
          <p14:tracePt t="12146" x="6829425" y="307975"/>
          <p14:tracePt t="12178" x="6561138" y="234950"/>
          <p14:tracePt t="12210" x="6303963" y="165100"/>
          <p14:tracePt t="12242" x="6092825" y="120650"/>
          <p14:tracePt t="12274" x="5829300" y="142875"/>
          <p14:tracePt t="12306" x="5246688" y="279400"/>
          <p14:tracePt t="12338" x="4479925" y="417513"/>
          <p14:tracePt t="12370" x="3971925" y="492125"/>
          <p14:tracePt t="12402" x="3863975" y="525463"/>
          <p14:tracePt t="12434" x="3857625" y="531813"/>
          <p14:tracePt t="12466" x="3851275" y="531813"/>
          <p14:tracePt t="12658" x="0" y="0"/>
        </p14:tracePtLst>
        <p14:tracePtLst>
          <p14:tracePt t="20627" x="6600825" y="2743200"/>
          <p14:tracePt t="21330" x="0" y="0"/>
        </p14:tracePtLst>
        <p14:tracePtLst>
          <p14:tracePt t="22483" x="6983413" y="2143125"/>
          <p14:tracePt t="23657" x="6961188" y="2143125"/>
          <p14:tracePt t="23665" x="6915150" y="2136775"/>
          <p14:tracePt t="23665" x="6800850" y="2103438"/>
          <p14:tracePt t="23695" x="6646863" y="2068513"/>
          <p14:tracePt t="23726" x="6589713" y="2057400"/>
          <p14:tracePt t="24104" x="6583363" y="2057400"/>
          <p14:tracePt t="24137" x="6578600" y="2068513"/>
          <p14:tracePt t="24137" x="6578600" y="2079625"/>
          <p14:tracePt t="24168" x="6572250" y="2079625"/>
          <p14:tracePt t="24200" x="6572250" y="2085975"/>
          <p14:tracePt t="24321" x="6572250" y="2092325"/>
          <p14:tracePt t="24408" x="6578600" y="2097088"/>
          <p14:tracePt t="24408" x="6607175" y="2103438"/>
          <p14:tracePt t="24424" x="6629400" y="2108200"/>
          <p14:tracePt t="24432" x="6697663" y="2120900"/>
          <p14:tracePt t="24452" x="6737350" y="2125663"/>
          <p14:tracePt t="24483" x="6743700" y="2125663"/>
          <p14:tracePt t="24516" x="6761163" y="2125663"/>
          <p14:tracePt t="24547" x="6778625" y="2132013"/>
          <p14:tracePt t="24579" x="6789738" y="2136775"/>
          <p14:tracePt t="24611" x="6807200" y="2143125"/>
          <p14:tracePt t="24643" x="6811963" y="2143125"/>
          <p14:tracePt t="24675" x="6829425" y="2154238"/>
          <p14:tracePt t="24708" x="6851650" y="2165350"/>
          <p14:tracePt t="24739" x="6858000" y="2178050"/>
          <p14:tracePt t="24771" x="6869113" y="2182813"/>
          <p14:tracePt t="24803" x="6875463" y="2182813"/>
          <p14:tracePt t="24928" x="6880225" y="2189163"/>
          <p14:tracePt t="24976" x="6886575" y="2189163"/>
          <p14:tracePt t="24992" x="6892925" y="2193925"/>
          <p14:tracePt t="25002" x="6908800" y="2200275"/>
          <p14:tracePt t="25012" x="6943725" y="2211388"/>
          <p14:tracePt t="25045" x="6954838" y="2211388"/>
          <p14:tracePt t="25075" x="6961188" y="2217738"/>
          <p14:tracePt t="25107" x="6965950" y="2217738"/>
          <p14:tracePt t="25139" x="6972300" y="2222500"/>
          <p14:tracePt t="25171" x="6983413" y="2222500"/>
          <p14:tracePt t="25280" x="6989763" y="2228850"/>
          <p14:tracePt t="25296" x="6994525" y="2228850"/>
          <p14:tracePt t="25408" x="7000875" y="2228850"/>
          <p14:tracePt t="25432" x="7000875" y="2235200"/>
          <p14:tracePt t="25448" x="7000875" y="2246313"/>
          <p14:tracePt t="25456" x="7011988" y="2279650"/>
          <p14:tracePt t="25477" x="7029450" y="2320925"/>
          <p14:tracePt t="25509" x="7035800" y="2325688"/>
          <p14:tracePt t="26244" x="7029450" y="2325688"/>
          <p14:tracePt t="26272" x="7023100" y="2325688"/>
          <p14:tracePt t="26320" x="7011988" y="2325688"/>
          <p14:tracePt t="26336" x="6983413" y="2325688"/>
          <p14:tracePt t="26344" x="6886575" y="2303463"/>
          <p14:tracePt t="26364" x="6765925" y="2292350"/>
          <p14:tracePt t="26397" x="6715125" y="2286000"/>
          <p14:tracePt t="26428" x="6708775" y="2286000"/>
          <p14:tracePt t="26536" x="6704013" y="2286000"/>
          <p14:tracePt t="26616" x="6692900" y="2286000"/>
          <p14:tracePt t="26632" x="6686550" y="2286000"/>
          <p14:tracePt t="26633" x="6675438" y="2286000"/>
          <p14:tracePt t="26662" x="6646863" y="2297113"/>
          <p14:tracePt t="26694" x="6623050" y="2297113"/>
          <p14:tracePt t="27208" x="6646863" y="2297113"/>
          <p14:tracePt t="27216" x="6664325" y="2286000"/>
          <p14:tracePt t="27221" x="6680200" y="2274888"/>
          <p14:tracePt t="27245" x="6692900" y="2274888"/>
          <p14:tracePt t="27384" x="6697663" y="2274888"/>
          <p14:tracePt t="27497" x="6697663" y="2268538"/>
          <p14:tracePt t="27536" x="6697663" y="2263775"/>
          <p14:tracePt t="27552" x="6697663" y="2257425"/>
          <p14:tracePt t="27562" x="6669088" y="2235200"/>
          <p14:tracePt t="27594" x="6618288" y="2211388"/>
          <p14:tracePt t="27626" x="6594475" y="2200275"/>
          <p14:tracePt t="27658" x="6589713" y="2200275"/>
          <p14:tracePt t="27840" x="6583363" y="2200275"/>
          <p14:tracePt t="29632" x="6583363" y="2206625"/>
          <p14:tracePt t="29656" x="6583363" y="2217738"/>
          <p14:tracePt t="29666" x="6578600" y="2228850"/>
          <p14:tracePt t="29666" x="6572250" y="2257425"/>
          <p14:tracePt t="29699" x="6572250" y="2279650"/>
          <p14:tracePt t="29730" x="6572250" y="2286000"/>
          <p14:tracePt t="30640" x="6572250" y="2292350"/>
          <p14:tracePt t="30640" x="0" y="0"/>
        </p14:tracePtLst>
        <p14:tracePtLst>
          <p14:tracePt t="31369" x="6332538" y="2171700"/>
          <p14:tracePt t="31766" x="0" y="0"/>
        </p14:tracePtLst>
        <p14:tracePtLst>
          <p14:tracePt t="35122" x="6503988" y="1514475"/>
          <p14:tracePt t="35424" x="6503988" y="1520825"/>
          <p14:tracePt t="35433" x="6503988" y="1531938"/>
          <p14:tracePt t="35440" x="6486525" y="1560513"/>
          <p14:tracePt t="35466" x="6475413" y="1565275"/>
          <p14:tracePt t="35498" x="6464300" y="1577975"/>
          <p14:tracePt t="35530" x="6451600" y="1577975"/>
          <p14:tracePt t="35600" x="6446838" y="1582738"/>
          <p14:tracePt t="35607" x="6440488" y="1582738"/>
          <p14:tracePt t="35626" x="6435725" y="1589088"/>
          <p14:tracePt t="35658" x="6429375" y="1593850"/>
          <p14:tracePt t="35690" x="6423025" y="1593850"/>
          <p14:tracePt t="35722" x="6418263" y="1593850"/>
          <p14:tracePt t="35754" x="6411913" y="1593850"/>
          <p14:tracePt t="35786" x="6407150" y="1600200"/>
          <p14:tracePt t="35880" x="6400800" y="1606550"/>
          <p14:tracePt t="35905" x="6394450" y="1606550"/>
          <p14:tracePt t="35985" x="6389688" y="1611313"/>
          <p14:tracePt t="36033" x="6383338" y="1617663"/>
          <p14:tracePt t="36089" x="6383338" y="1622425"/>
          <p14:tracePt t="36129" x="6383338" y="1628775"/>
          <p14:tracePt t="36139" x="6383338" y="1639888"/>
          <p14:tracePt t="36146" x="6383338" y="1657350"/>
          <p14:tracePt t="36177" x="6383338" y="1703388"/>
          <p14:tracePt t="36209" x="6383338" y="1731963"/>
          <p14:tracePt t="36241" x="6383338" y="1754188"/>
          <p14:tracePt t="36273" x="6383338" y="1765300"/>
          <p14:tracePt t="36305" x="6383338" y="1771650"/>
          <p14:tracePt t="36494" x="0" y="0"/>
        </p14:tracePtLst>
        <p14:tracePtLst>
          <p14:tracePt t="46856" x="879475" y="577850"/>
          <p14:tracePt t="47080" x="874713" y="582613"/>
          <p14:tracePt t="47104" x="868363" y="588963"/>
          <p14:tracePt t="47105" x="850900" y="600075"/>
          <p14:tracePt t="47127" x="806450" y="646113"/>
          <p14:tracePt t="47159" x="793750" y="663575"/>
          <p14:tracePt t="47191" x="788988" y="668338"/>
          <p14:tracePt t="47223" x="765175" y="685800"/>
          <p14:tracePt t="47255" x="731838" y="708025"/>
          <p14:tracePt t="47287" x="692150" y="725488"/>
          <p14:tracePt t="47319" x="674688" y="736600"/>
          <p14:tracePt t="47351" x="639763" y="742950"/>
          <p14:tracePt t="47385" x="628650" y="754063"/>
          <p14:tracePt t="47415" x="600075" y="760413"/>
          <p14:tracePt t="47447" x="542925" y="771525"/>
          <p14:tracePt t="47479" x="514350" y="771525"/>
          <p14:tracePt t="47568" x="508000" y="771525"/>
          <p14:tracePt t="47584" x="496888" y="771525"/>
          <p14:tracePt t="47597" x="492125" y="771525"/>
          <p14:tracePt t="47610" x="479425" y="771525"/>
          <p14:tracePt t="47642" x="457200" y="771525"/>
          <p14:tracePt t="47674" x="450850" y="771525"/>
          <p14:tracePt t="47752" x="446088" y="771525"/>
          <p14:tracePt t="48080" x="446088" y="765175"/>
          <p14:tracePt t="48096" x="450850" y="765175"/>
          <p14:tracePt t="48096" x="463550" y="765175"/>
          <p14:tracePt t="48126" x="492125" y="754063"/>
          <p14:tracePt t="48159" x="508000" y="749300"/>
          <p14:tracePt t="48190" x="520700" y="742950"/>
          <p14:tracePt t="48222" x="531813" y="736600"/>
          <p14:tracePt t="48254" x="536575" y="736600"/>
          <p14:tracePt t="48286" x="542925" y="736600"/>
          <p14:tracePt t="48368" x="549275" y="736600"/>
          <p14:tracePt t="48496" x="549275" y="742950"/>
          <p14:tracePt t="48528" x="549275" y="754063"/>
          <p14:tracePt t="48544" x="549275" y="760413"/>
          <p14:tracePt t="48552" x="549275" y="811213"/>
          <p14:tracePt t="48576" x="549275" y="874713"/>
          <p14:tracePt t="48608" x="549275" y="903288"/>
          <p14:tracePt t="48640" x="549275" y="920750"/>
          <p14:tracePt t="48672" x="549275" y="931863"/>
          <p14:tracePt t="48704" x="549275" y="936625"/>
          <p14:tracePt t="48736" x="549275" y="960438"/>
          <p14:tracePt t="48768" x="542925" y="982663"/>
          <p14:tracePt t="48800" x="542925" y="1000125"/>
          <p14:tracePt t="48832" x="536575" y="1022350"/>
          <p14:tracePt t="48864" x="536575" y="1050925"/>
          <p14:tracePt t="48896" x="536575" y="1057275"/>
          <p14:tracePt t="48928" x="536575" y="1063625"/>
          <p14:tracePt t="48960" x="536575" y="1068388"/>
          <p14:tracePt t="49306" x="536575" y="1063625"/>
          <p14:tracePt t="49313" x="536575" y="1057275"/>
          <p14:tracePt t="49316" x="565150" y="1022350"/>
          <p14:tracePt t="49348" x="582613" y="1006475"/>
          <p14:tracePt t="49379" x="588963" y="993775"/>
          <p14:tracePt t="50113" x="571500" y="993775"/>
          <p14:tracePt t="50121" x="542925" y="1006475"/>
          <p14:tracePt t="50137" x="514350" y="1011238"/>
          <p14:tracePt t="50161" x="503238" y="1017588"/>
          <p14:tracePt t="50241" x="496888" y="1017588"/>
          <p14:tracePt t="50273" x="492125" y="1017588"/>
          <p14:tracePt t="50617" x="503238" y="1017588"/>
          <p14:tracePt t="50625" x="525463" y="1017588"/>
          <p14:tracePt t="50633" x="582613" y="1022350"/>
          <p14:tracePt t="50660" x="611188" y="1022350"/>
          <p14:tracePt t="50897" x="611188" y="1028700"/>
          <p14:tracePt t="50921" x="611188" y="1035050"/>
          <p14:tracePt t="50937" x="611188" y="1050925"/>
          <p14:tracePt t="50945" x="617538" y="1096963"/>
          <p14:tracePt t="50965" x="628650" y="1136650"/>
          <p14:tracePt t="50996" x="635000" y="1165225"/>
          <p14:tracePt t="51028" x="646113" y="1206500"/>
          <p14:tracePt t="51061" x="646113" y="1211263"/>
          <p14:tracePt t="51092" x="650875" y="1222375"/>
          <p14:tracePt t="51124" x="657225" y="1228725"/>
          <p14:tracePt t="51249" x="663575" y="1228725"/>
          <p14:tracePt t="51265" x="674688" y="1228725"/>
          <p14:tracePt t="51265" x="679450" y="1235075"/>
          <p14:tracePt t="51295" x="714375" y="1250950"/>
          <p14:tracePt t="51325" x="788988" y="1274763"/>
          <p14:tracePt t="51357" x="857250" y="1292225"/>
          <p14:tracePt t="51389" x="885825" y="1303338"/>
          <p14:tracePt t="51420" x="903288" y="1308100"/>
          <p14:tracePt t="51452" x="914400" y="1314450"/>
          <p14:tracePt t="51484" x="925513" y="1314450"/>
          <p14:tracePt t="51516" x="949325" y="1325563"/>
          <p14:tracePt t="51548" x="982663" y="1331913"/>
          <p14:tracePt t="51581" x="1011238" y="1336675"/>
          <p14:tracePt t="51612" x="1022350" y="1336675"/>
          <p14:tracePt t="51689" x="1028700" y="1336675"/>
          <p14:tracePt t="51745" x="1035050" y="1336675"/>
          <p14:tracePt t="51777" x="1035050" y="1343025"/>
          <p14:tracePt t="51795" x="1039813" y="1343025"/>
          <p14:tracePt t="51796" x="1074738" y="1349375"/>
          <p14:tracePt t="51827" x="1096963" y="1354138"/>
          <p14:tracePt t="51859" x="1103313" y="1354138"/>
          <p14:tracePt t="51961" x="1103313" y="1360488"/>
          <p14:tracePt t="51992" x="1103313" y="1377950"/>
          <p14:tracePt t="52001" x="1103313" y="1400175"/>
          <p14:tracePt t="52012" x="1114425" y="1446213"/>
          <p14:tracePt t="52045" x="1114425" y="1474788"/>
          <p14:tracePt t="52077" x="1114425" y="1514475"/>
          <p14:tracePt t="52108" x="1114425" y="1577975"/>
          <p14:tracePt t="52140" x="1108075" y="1651000"/>
          <p14:tracePt t="52172" x="1096963" y="1725613"/>
          <p14:tracePt t="52204" x="1092200" y="1800225"/>
          <p14:tracePt t="52238" x="1079500" y="1879600"/>
          <p14:tracePt t="52269" x="1074738" y="1971675"/>
          <p14:tracePt t="52301" x="1074738" y="2063750"/>
          <p14:tracePt t="52332" x="1074738" y="2182813"/>
          <p14:tracePt t="52364" x="1092200" y="2268538"/>
          <p14:tracePt t="52396" x="1114425" y="2314575"/>
          <p14:tracePt t="52429" x="1125538" y="2336800"/>
          <p14:tracePt t="52460" x="1125538" y="2371725"/>
          <p14:tracePt t="52492" x="1039813" y="2554288"/>
          <p14:tracePt t="52524" x="982663" y="2668588"/>
          <p14:tracePt t="52556" x="977900" y="2708275"/>
          <p14:tracePt t="52589" x="977900" y="2782888"/>
          <p14:tracePt t="52620" x="1006475" y="2925763"/>
          <p14:tracePt t="52652" x="1046163" y="3086100"/>
          <p14:tracePt t="52685" x="1096963" y="3263900"/>
          <p14:tracePt t="52716" x="1131888" y="3378200"/>
          <p14:tracePt t="52748" x="1149350" y="3429000"/>
          <p14:tracePt t="52780" x="1154113" y="3451225"/>
          <p14:tracePt t="52814" x="1160463" y="3451225"/>
          <p14:tracePt t="52921" x="1165225" y="3457575"/>
          <p14:tracePt t="52937" x="1182688" y="3463925"/>
          <p14:tracePt t="52946" x="1211263" y="3475038"/>
          <p14:tracePt t="52978" x="1222375" y="3479800"/>
          <p14:tracePt t="53009" x="1246188" y="3497263"/>
          <p14:tracePt t="53041" x="1257300" y="3503613"/>
          <p14:tracePt t="53113" x="1257300" y="3508375"/>
          <p14:tracePt t="53137" x="1263650" y="3525838"/>
          <p14:tracePt t="53142" x="1263650" y="3549650"/>
          <p14:tracePt t="53169" x="1263650" y="3578225"/>
          <p14:tracePt t="53201" x="1263650" y="3606800"/>
          <p14:tracePt t="53233" x="1274763" y="3640138"/>
          <p14:tracePt t="53265" x="1400175" y="3697288"/>
          <p14:tracePt t="53297" x="1411288" y="3703638"/>
          <p14:tracePt t="53705" x="1400175" y="3686175"/>
          <p14:tracePt t="53713" x="1382713" y="3679825"/>
          <p14:tracePt t="53713" x="1349375" y="3663950"/>
          <p14:tracePt t="53745" x="1331913" y="3663950"/>
          <p14:tracePt t="53776" x="1296988" y="3679825"/>
          <p14:tracePt t="53776" x="1279525" y="3697288"/>
          <p14:tracePt t="53809" x="1211263" y="3778250"/>
          <p14:tracePt t="53809" x="1171575" y="3822700"/>
          <p14:tracePt t="53841" x="1017588" y="4075113"/>
          <p14:tracePt t="53873" x="868363" y="4321175"/>
          <p14:tracePt t="53904" x="777875" y="4503738"/>
          <p14:tracePt t="53904" x="771525" y="4514850"/>
          <p14:tracePt t="53937" x="771525" y="4532313"/>
          <p14:tracePt t="53968" x="782638" y="4572000"/>
          <p14:tracePt t="54001" x="782638" y="4606925"/>
          <p14:tracePt t="54032" x="771525" y="4686300"/>
          <p14:tracePt t="54065" x="708025" y="4897438"/>
          <p14:tracePt t="54097" x="617538" y="5143500"/>
          <p14:tracePt t="54129" x="582613" y="5292725"/>
          <p14:tracePt t="54161" x="582613" y="5332413"/>
          <p14:tracePt t="54192" x="582613" y="5360988"/>
          <p14:tracePt t="54192" x="582613" y="5372100"/>
          <p14:tracePt t="54225" x="593725" y="5400675"/>
          <p14:tracePt t="54257" x="635000" y="5440363"/>
          <p14:tracePt t="54288" x="782638" y="5578475"/>
          <p14:tracePt t="54288" x="835025" y="5607050"/>
          <p14:tracePt t="54321" x="1074738" y="5697538"/>
          <p14:tracePt t="54321" x="1165225" y="5721350"/>
          <p14:tracePt t="54353" x="1450975" y="5754688"/>
          <p14:tracePt t="54385" x="1657350" y="5726113"/>
          <p14:tracePt t="54385" x="1736725" y="5703888"/>
          <p14:tracePt t="54417" x="1989138" y="5618163"/>
          <p14:tracePt t="54449" x="2097088" y="5583238"/>
          <p14:tracePt t="54449" x="2120900" y="5578475"/>
          <p14:tracePt t="54481" x="2235200" y="5543550"/>
          <p14:tracePt t="54513" x="2303463" y="5508625"/>
          <p14:tracePt t="54513" x="2320925" y="5503863"/>
          <p14:tracePt t="54545" x="2371725" y="5451475"/>
          <p14:tracePt t="54577" x="2393950" y="5435600"/>
          <p14:tracePt t="54577" x="2400300" y="5422900"/>
          <p14:tracePt t="54609" x="2422525" y="5378450"/>
          <p14:tracePt t="54641" x="2435225" y="5332413"/>
          <p14:tracePt t="54641" x="2435225" y="5314950"/>
          <p14:tracePt t="54673" x="2422525" y="5264150"/>
          <p14:tracePt t="54705" x="2382838" y="5211763"/>
          <p14:tracePt t="54705" x="2360613" y="5194300"/>
          <p14:tracePt t="54737" x="2235200" y="5075238"/>
          <p14:tracePt t="54769" x="2120900" y="5022850"/>
          <p14:tracePt t="54801" x="2039938" y="5022850"/>
          <p14:tracePt t="54833" x="1993900" y="5022850"/>
          <p14:tracePt t="54833" x="1982788" y="5018088"/>
          <p14:tracePt t="54865" x="1931988" y="5011738"/>
          <p14:tracePt t="54897" x="1885950" y="5011738"/>
          <p14:tracePt t="54897" x="1863725" y="5006975"/>
          <p14:tracePt t="54929" x="1720850" y="4989513"/>
          <p14:tracePt t="54961" x="1589088" y="4972050"/>
          <p14:tracePt t="54961" x="1554163" y="4965700"/>
          <p14:tracePt t="54993" x="1393825" y="4965700"/>
          <p14:tracePt t="55025" x="1211263" y="5011738"/>
          <p14:tracePt t="55058" x="1006475" y="5086350"/>
          <p14:tracePt t="55089" x="822325" y="5137150"/>
          <p14:tracePt t="55089" x="771525" y="5154613"/>
          <p14:tracePt t="55121" x="600075" y="5218113"/>
          <p14:tracePt t="55153" x="492125" y="5268913"/>
          <p14:tracePt t="55185" x="457200" y="5280025"/>
          <p14:tracePt t="55217" x="422275" y="5286375"/>
          <p14:tracePt t="55249" x="382588" y="5297488"/>
          <p14:tracePt t="55281" x="360363" y="5303838"/>
          <p14:tracePt t="55312" x="314325" y="5308600"/>
          <p14:tracePt t="55312" x="303213" y="5308600"/>
          <p14:tracePt t="55345" x="279400" y="5321300"/>
          <p14:tracePt t="55376" x="279400" y="5326063"/>
          <p14:tracePt t="55408" x="279400" y="5332413"/>
          <p14:tracePt t="55440" x="285750" y="5343525"/>
          <p14:tracePt t="55472" x="285750" y="5372100"/>
          <p14:tracePt t="55472" x="279400" y="5378450"/>
          <p14:tracePt t="55504" x="257175" y="5422900"/>
          <p14:tracePt t="55504" x="246063" y="5446713"/>
          <p14:tracePt t="55537" x="211138" y="5508625"/>
          <p14:tracePt t="55537" x="193675" y="5526088"/>
          <p14:tracePt t="55568" x="177800" y="5572125"/>
          <p14:tracePt t="55568" x="171450" y="5583238"/>
          <p14:tracePt t="55600" x="171450" y="5611813"/>
          <p14:tracePt t="55600" x="171450" y="5622925"/>
          <p14:tracePt t="55633" x="171450" y="5646738"/>
          <p14:tracePt t="55664" x="171450" y="5657850"/>
          <p14:tracePt t="55664" x="171450" y="5664200"/>
          <p14:tracePt t="55728" x="171450" y="5668963"/>
          <p14:tracePt t="55729" x="171450" y="5686425"/>
          <p14:tracePt t="55729" x="165100" y="5697538"/>
          <p14:tracePt t="55760" x="160338" y="5732463"/>
          <p14:tracePt t="55792" x="153988" y="5754688"/>
          <p14:tracePt t="55824" x="153988" y="5789613"/>
          <p14:tracePt t="55856" x="153988" y="5818188"/>
          <p14:tracePt t="55856" x="160338" y="5829300"/>
          <p14:tracePt t="55889" x="165100" y="5857875"/>
          <p14:tracePt t="55889" x="171450" y="5875338"/>
          <p14:tracePt t="55921" x="200025" y="5926138"/>
          <p14:tracePt t="55953" x="211138" y="5972175"/>
          <p14:tracePt t="55953" x="222250" y="5983288"/>
          <p14:tracePt t="55985" x="257175" y="6057900"/>
          <p14:tracePt t="56017" x="307975" y="6143625"/>
          <p14:tracePt t="56049" x="434975" y="6297613"/>
          <p14:tracePt t="56081" x="531813" y="6418263"/>
          <p14:tracePt t="56113" x="593725" y="6492875"/>
          <p14:tracePt t="56144" x="646113" y="6543675"/>
          <p14:tracePt t="56144" x="663575" y="6561138"/>
          <p14:tracePt t="56177" x="731838" y="6611938"/>
          <p14:tracePt t="56209" x="771525" y="6646863"/>
          <p14:tracePt t="56241" x="793750" y="6669088"/>
          <p14:tracePt t="56273" x="835025" y="6715125"/>
          <p14:tracePt t="56305" x="896938" y="6778625"/>
          <p14:tracePt t="56337" x="936625" y="6811963"/>
          <p14:tracePt t="56369" x="977900" y="6835775"/>
          <p14:tracePt t="56400" x="1046163" y="6851650"/>
          <p14:tracePt t="56433" x="1149350" y="6851650"/>
          <p14:tracePt t="56466" x="1217613" y="6851650"/>
          <p14:tracePt t="56497" x="1292225" y="6846888"/>
          <p14:tracePt t="56529" x="1417638" y="6800850"/>
          <p14:tracePt t="56561" x="1543050" y="6715125"/>
          <p14:tracePt t="56593" x="1606550" y="6669088"/>
          <p14:tracePt t="56625" x="1674813" y="6607175"/>
          <p14:tracePt t="56657" x="1760538" y="6497638"/>
          <p14:tracePt t="56689" x="1817688" y="6423025"/>
          <p14:tracePt t="56721" x="1868488" y="6354763"/>
          <p14:tracePt t="56753" x="1920875" y="6269038"/>
          <p14:tracePt t="56753" x="1943100" y="6235700"/>
          <p14:tracePt t="56785" x="1993900" y="6154738"/>
          <p14:tracePt t="56817" x="2022475" y="6115050"/>
          <p14:tracePt t="56849" x="2051050" y="6064250"/>
          <p14:tracePt t="56881" x="2074863" y="6040438"/>
          <p14:tracePt t="56913" x="2108200" y="6007100"/>
          <p14:tracePt t="56945" x="2149475" y="5949950"/>
          <p14:tracePt t="56977" x="2200275" y="5886450"/>
          <p14:tracePt t="57008" x="2228850" y="5846763"/>
          <p14:tracePt t="57041" x="2268538" y="5789613"/>
          <p14:tracePt t="57072" x="2314575" y="5708650"/>
          <p14:tracePt t="57105" x="2349500" y="5629275"/>
          <p14:tracePt t="57138" x="2365375" y="5594350"/>
          <p14:tracePt t="57170" x="2378075" y="5543550"/>
          <p14:tracePt t="57201" x="2382838" y="5486400"/>
          <p14:tracePt t="57233" x="2382838" y="5435600"/>
          <p14:tracePt t="57265" x="2378075" y="5383213"/>
          <p14:tracePt t="57297" x="2354263" y="5349875"/>
          <p14:tracePt t="57329" x="2314575" y="5308600"/>
          <p14:tracePt t="57361" x="2239963" y="5240338"/>
          <p14:tracePt t="57393" x="2154238" y="5178425"/>
          <p14:tracePt t="57425" x="2068513" y="5143500"/>
          <p14:tracePt t="57457" x="2017713" y="5132388"/>
          <p14:tracePt t="57489" x="1954213" y="5126038"/>
          <p14:tracePt t="57521" x="1828800" y="5097463"/>
          <p14:tracePt t="57553" x="1606550" y="5068888"/>
          <p14:tracePt t="57585" x="1457325" y="5068888"/>
          <p14:tracePt t="57617" x="1377950" y="5068888"/>
          <p14:tracePt t="57649" x="1292225" y="5068888"/>
          <p14:tracePt t="57681" x="1154113" y="5092700"/>
          <p14:tracePt t="57713" x="982663" y="5126038"/>
          <p14:tracePt t="57746" x="908050" y="5137150"/>
          <p14:tracePt t="57777" x="846138" y="5137150"/>
          <p14:tracePt t="57809" x="760413" y="5154613"/>
          <p14:tracePt t="57841" x="657225" y="5172075"/>
          <p14:tracePt t="57873" x="593725" y="5178425"/>
          <p14:tracePt t="57905" x="536575" y="5194300"/>
          <p14:tracePt t="57937" x="439738" y="5240338"/>
          <p14:tracePt t="57969" x="336550" y="5297488"/>
          <p14:tracePt t="58001" x="250825" y="5360988"/>
          <p14:tracePt t="58033" x="177800" y="5451475"/>
          <p14:tracePt t="58065" x="125413" y="5526088"/>
          <p14:tracePt t="58097" x="96838" y="5594350"/>
          <p14:tracePt t="58129" x="92075" y="5675313"/>
          <p14:tracePt t="58161" x="85725" y="5772150"/>
          <p14:tracePt t="58193" x="85725" y="5835650"/>
          <p14:tracePt t="58226" x="92075" y="5908675"/>
          <p14:tracePt t="58256" x="103188" y="5983288"/>
          <p14:tracePt t="58289" x="120650" y="6051550"/>
          <p14:tracePt t="58320" x="149225" y="6115050"/>
          <p14:tracePt t="58353" x="177800" y="6172200"/>
          <p14:tracePt t="58385" x="211138" y="6223000"/>
          <p14:tracePt t="58417" x="239713" y="6269038"/>
          <p14:tracePt t="58448" x="292100" y="6337300"/>
          <p14:tracePt t="58480" x="349250" y="6394450"/>
          <p14:tracePt t="58513" x="417513" y="6457950"/>
          <p14:tracePt t="58545" x="508000" y="6521450"/>
          <p14:tracePt t="58577" x="639763" y="6583363"/>
          <p14:tracePt t="58609" x="742950" y="6629400"/>
          <p14:tracePt t="58641" x="885825" y="6669088"/>
          <p14:tracePt t="58673" x="1057275" y="6708775"/>
          <p14:tracePt t="58705" x="1268413" y="6721475"/>
          <p14:tracePt t="58737" x="1485900" y="6704013"/>
          <p14:tracePt t="58769" x="1606550" y="6704013"/>
          <p14:tracePt t="58801" x="1736725" y="6692900"/>
          <p14:tracePt t="58833" x="1903413" y="6651625"/>
          <p14:tracePt t="58865" x="2074863" y="6572250"/>
          <p14:tracePt t="58897" x="2160588" y="6532563"/>
          <p14:tracePt t="58929" x="2200275" y="6508750"/>
          <p14:tracePt t="58961" x="2263775" y="6429375"/>
          <p14:tracePt t="58993" x="2354263" y="6292850"/>
          <p14:tracePt t="59025" x="2435225" y="6149975"/>
          <p14:tracePt t="59057" x="2503488" y="5943600"/>
          <p14:tracePt t="59089" x="2525713" y="5715000"/>
          <p14:tracePt t="59121" x="2532063" y="5561013"/>
          <p14:tracePt t="59153" x="2532063" y="5422900"/>
          <p14:tracePt t="59185" x="2503488" y="5308600"/>
          <p14:tracePt t="59217" x="2486025" y="5257800"/>
          <p14:tracePt t="59249" x="2463800" y="5229225"/>
          <p14:tracePt t="59281" x="2422525" y="5178425"/>
          <p14:tracePt t="59312" x="2343150" y="5132388"/>
          <p14:tracePt t="59343" x="2228850" y="5086350"/>
          <p14:tracePt t="59375" x="2074863" y="5046663"/>
          <p14:tracePt t="59408" x="1903413" y="5029200"/>
          <p14:tracePt t="59439" x="1692275" y="5040313"/>
          <p14:tracePt t="59471" x="1503363" y="5051425"/>
          <p14:tracePt t="59504" x="1325563" y="5051425"/>
          <p14:tracePt t="59535" x="1114425" y="5092700"/>
          <p14:tracePt t="59568" x="850900" y="5165725"/>
          <p14:tracePt t="59600" x="657225" y="5218113"/>
          <p14:tracePt t="59631" x="554038" y="5251450"/>
          <p14:tracePt t="59664" x="463550" y="5286375"/>
          <p14:tracePt t="59696" x="325438" y="5365750"/>
          <p14:tracePt t="59728" x="274638" y="5400675"/>
          <p14:tracePt t="59759" x="268288" y="5400675"/>
          <p14:tracePt t="59791" x="257175" y="5411788"/>
          <p14:tracePt t="59824" x="246063" y="5457825"/>
          <p14:tracePt t="59856" x="228600" y="5503863"/>
          <p14:tracePt t="59888" x="222250" y="5532438"/>
          <p14:tracePt t="59920" x="222250" y="5565775"/>
          <p14:tracePt t="59952" x="222250" y="5594350"/>
          <p14:tracePt t="59984" x="257175" y="5635625"/>
          <p14:tracePt t="60016" x="314325" y="5675313"/>
          <p14:tracePt t="60048" x="400050" y="5703888"/>
          <p14:tracePt t="60080" x="450850" y="5708650"/>
          <p14:tracePt t="60112" x="468313" y="5708650"/>
          <p14:tracePt t="60144" x="474663" y="5708650"/>
          <p14:tracePt t="60175" x="485775" y="5708650"/>
          <p14:tracePt t="60209" x="549275" y="5708650"/>
          <p14:tracePt t="60240" x="617538" y="5692775"/>
          <p14:tracePt t="60272" x="668338" y="5686425"/>
          <p14:tracePt t="60304" x="692150" y="5680075"/>
          <p14:tracePt t="60407" x="696913" y="5680075"/>
          <p14:tracePt t="60423" x="703263" y="5675313"/>
          <p14:tracePt t="60435" x="720725" y="5664200"/>
          <p14:tracePt t="60459" x="782638" y="5646738"/>
          <p14:tracePt t="60491" x="828675" y="5629275"/>
          <p14:tracePt t="60524" x="874713" y="5618163"/>
          <p14:tracePt t="60555" x="965200" y="5607050"/>
          <p14:tracePt t="60587" x="1000125" y="5600700"/>
          <p14:tracePt t="60619" x="1039813" y="5600700"/>
          <p14:tracePt t="60651" x="1085850" y="5594350"/>
          <p14:tracePt t="60683" x="1103313" y="5594350"/>
          <p14:tracePt t="60716" x="1108075" y="5594350"/>
          <p14:tracePt t="61439" x="1108075" y="5589588"/>
          <p14:tracePt t="61871" x="1114425" y="5589588"/>
          <p14:tracePt t="62087" x="1120775" y="5583238"/>
          <p14:tracePt t="62103" x="1125538" y="5583238"/>
          <p14:tracePt t="62135" x="1131888" y="5578475"/>
          <p14:tracePt t="62143" x="1136650" y="5578475"/>
          <p14:tracePt t="62157" x="1154113" y="5572125"/>
          <p14:tracePt t="62189" x="1165225" y="5572125"/>
          <p14:tracePt t="62222" x="1182688" y="5572125"/>
          <p14:tracePt t="62253" x="1206500" y="5565775"/>
          <p14:tracePt t="62285" x="1211263" y="5565775"/>
          <p14:tracePt t="62375" x="1217613" y="5565775"/>
          <p14:tracePt t="62575" x="1211263" y="5565775"/>
          <p14:tracePt t="62591" x="1206500" y="5565775"/>
          <p14:tracePt t="62599" x="1177925" y="5561013"/>
          <p14:tracePt t="62613" x="1108075" y="5554663"/>
          <p14:tracePt t="62646" x="1028700" y="5549900"/>
          <p14:tracePt t="62677" x="942975" y="5537200"/>
          <p14:tracePt t="62709" x="885825" y="5526088"/>
          <p14:tracePt t="62742" x="822325" y="5497513"/>
          <p14:tracePt t="62773" x="765175" y="5480050"/>
          <p14:tracePt t="62805" x="703263" y="5446713"/>
          <p14:tracePt t="62837" x="628650" y="5429250"/>
          <p14:tracePt t="62869" x="554038" y="5418138"/>
          <p14:tracePt t="62901" x="492125" y="5411788"/>
          <p14:tracePt t="62934" x="417513" y="5418138"/>
          <p14:tracePt t="62966" x="360363" y="5435600"/>
          <p14:tracePt t="62997" x="336550" y="5446713"/>
          <p14:tracePt t="63029" x="331788" y="5451475"/>
          <p14:tracePt t="63501" x="336550" y="5464175"/>
          <p14:tracePt t="63511" x="365125" y="5486400"/>
          <p14:tracePt t="63512" x="525463" y="5589588"/>
          <p14:tracePt t="63541" x="771525" y="5743575"/>
          <p14:tracePt t="63573" x="914400" y="5840413"/>
          <p14:tracePt t="63605" x="949325" y="5851525"/>
          <p14:tracePt t="63671" x="954088" y="5851525"/>
          <p14:tracePt t="63671" x="960438" y="5851525"/>
          <p14:tracePt t="63671" x="971550" y="5851525"/>
          <p14:tracePt t="63733" x="977900" y="5851525"/>
          <p14:tracePt t="63796" x="982663" y="5851525"/>
          <p14:tracePt t="63815" x="989013" y="5851525"/>
          <p14:tracePt t="63828" x="993775" y="5851525"/>
          <p14:tracePt t="63887" x="1000125" y="5846763"/>
          <p14:tracePt t="63943" x="1006475" y="5846763"/>
          <p14:tracePt t="63960" x="1011238" y="5846763"/>
          <p14:tracePt t="63962" x="1039813" y="5822950"/>
          <p14:tracePt t="63992" x="1074738" y="5789613"/>
          <p14:tracePt t="64024" x="1114425" y="5743575"/>
          <p14:tracePt t="64056" x="1125538" y="5715000"/>
          <p14:tracePt t="64088" x="1125538" y="5708650"/>
          <p14:tracePt t="64967" x="1131888" y="5708650"/>
          <p14:tracePt t="64983" x="1136650" y="5708650"/>
          <p14:tracePt t="64988" x="1149350" y="5708650"/>
          <p14:tracePt t="65013" x="1177925" y="5708650"/>
          <p14:tracePt t="65044" x="1182688" y="5708650"/>
          <p14:tracePt t="65076" x="1193800" y="5708650"/>
          <p14:tracePt t="65108" x="1200150" y="5708650"/>
          <p14:tracePt t="65140" x="1222375" y="5708650"/>
          <p14:tracePt t="65172" x="1268413" y="5708650"/>
          <p14:tracePt t="65204" x="1349375" y="5715000"/>
          <p14:tracePt t="65236" x="1435100" y="5721350"/>
          <p14:tracePt t="65269" x="1450975" y="5721350"/>
          <p14:tracePt t="65300" x="1457325" y="5721350"/>
          <p14:tracePt t="65375" x="1463675" y="5721350"/>
          <p14:tracePt t="65396" x="1468438" y="5721350"/>
          <p14:tracePt t="65503" x="1474788" y="5721350"/>
          <p14:tracePt t="65656" x="1468438" y="5721350"/>
          <p14:tracePt t="65677" x="1457325" y="5721350"/>
          <p14:tracePt t="65680" x="1411288" y="5743575"/>
          <p14:tracePt t="65709" x="1382713" y="5754688"/>
          <p14:tracePt t="65741" x="1365250" y="5761038"/>
          <p14:tracePt t="65775" x="1360488" y="5765800"/>
          <p14:tracePt t="65805" x="1336675" y="5778500"/>
          <p14:tracePt t="65837" x="1296988" y="5800725"/>
          <p14:tracePt t="65869" x="1268413" y="5811838"/>
          <p14:tracePt t="65901" x="1263650" y="5811838"/>
          <p14:tracePt t="65933" x="1250950" y="5822950"/>
          <p14:tracePt t="65965" x="1228725" y="5868988"/>
          <p14:tracePt t="65997" x="1217613" y="5908675"/>
          <p14:tracePt t="66029" x="1217613" y="5921375"/>
          <p14:tracePt t="66061" x="1217613" y="5943600"/>
          <p14:tracePt t="66092" x="1217613" y="5983288"/>
          <p14:tracePt t="66124" x="1217613" y="6007100"/>
          <p14:tracePt t="66156" x="1217613" y="6022975"/>
          <p14:tracePt t="66188" x="1217613" y="6035675"/>
          <p14:tracePt t="66220" x="1206500" y="6069013"/>
          <p14:tracePt t="66252" x="1193800" y="6092825"/>
          <p14:tracePt t="66285" x="1193800" y="6108700"/>
          <p14:tracePt t="66316" x="1182688" y="6132513"/>
          <p14:tracePt t="66349" x="1177925" y="6149975"/>
          <p14:tracePt t="66380" x="1177925" y="6154738"/>
          <p14:tracePt t="66512" x="1182688" y="6161088"/>
          <p14:tracePt t="66520" x="1189038" y="6161088"/>
          <p14:tracePt t="66528" x="1206500" y="6161088"/>
          <p14:tracePt t="66560" x="1211263" y="6161088"/>
          <p14:tracePt t="66591" x="1222375" y="6161088"/>
          <p14:tracePt t="66623" x="1235075" y="6154738"/>
          <p14:tracePt t="66656" x="1250950" y="6154738"/>
          <p14:tracePt t="66688" x="1257300" y="6149975"/>
          <p14:tracePt t="66865" x="1257300" y="6143625"/>
          <p14:tracePt t="66889" x="1263650" y="6143625"/>
          <p14:tracePt t="66921" x="1268413" y="6143625"/>
          <p14:tracePt t="66985" x="1274763" y="6143625"/>
          <p14:tracePt t="67209" x="1268413" y="6143625"/>
          <p14:tracePt t="67225" x="1257300" y="6143625"/>
          <p14:tracePt t="67233" x="1239838" y="6143625"/>
          <p14:tracePt t="67260" x="1206500" y="6149975"/>
          <p14:tracePt t="67293" x="1165225" y="6161088"/>
          <p14:tracePt t="67324" x="1143000" y="6161088"/>
          <p14:tracePt t="67356" x="1114425" y="6161088"/>
          <p14:tracePt t="67388" x="1079500" y="6161088"/>
          <p14:tracePt t="67421" x="1057275" y="6161088"/>
          <p14:tracePt t="67452" x="1050925" y="6161088"/>
          <p14:tracePt t="67905" x="1050925" y="6154738"/>
          <p14:tracePt t="67913" x="1050925" y="6149975"/>
          <p14:tracePt t="67914" x="1120775" y="6121400"/>
          <p14:tracePt t="67946" x="1136650" y="6121400"/>
          <p14:tracePt t="67977" x="1143000" y="6115050"/>
          <p14:tracePt t="68009" x="1149350" y="6115050"/>
          <p14:tracePt t="68041" x="1154113" y="6108700"/>
          <p14:tracePt t="68160" x="1160463" y="6108700"/>
          <p14:tracePt t="68505" x="1165225" y="6108700"/>
          <p14:tracePt t="68505" x="1171575" y="6108700"/>
          <p14:tracePt t="68537" x="1177925" y="6108700"/>
          <p14:tracePt t="68569" x="1182688" y="6108700"/>
          <p14:tracePt t="69432" x="1189038" y="6108700"/>
          <p14:tracePt t="69489" x="1193800" y="6108700"/>
          <p14:tracePt t="69521" x="1200150" y="6108700"/>
          <p14:tracePt t="69536" x="1206500" y="6108700"/>
          <p14:tracePt t="69585" x="1211263" y="6108700"/>
          <p14:tracePt t="69609" x="1217613" y="6108700"/>
          <p14:tracePt t="69641" x="1222375" y="6108700"/>
          <p14:tracePt t="69680" x="1228725" y="6108700"/>
          <p14:tracePt t="69713" x="1235075" y="6108700"/>
          <p14:tracePt t="69761" x="1239838" y="6108700"/>
          <p14:tracePt t="69833" x="1246188" y="6108700"/>
          <p14:tracePt t="70849" x="1239838" y="6108700"/>
          <p14:tracePt t="70867" x="1235075" y="6108700"/>
          <p14:tracePt t="71657" x="1222375" y="6115050"/>
          <p14:tracePt t="71664" x="1217613" y="6115050"/>
          <p14:tracePt t="71670" x="1171575" y="6132513"/>
          <p14:tracePt t="71694" x="1096963" y="6149975"/>
          <p14:tracePt t="71725" x="1068388" y="6149975"/>
          <p14:tracePt t="71792" x="1057275" y="6154738"/>
          <p14:tracePt t="71793" x="1028700" y="6154738"/>
          <p14:tracePt t="71821" x="936625" y="6143625"/>
          <p14:tracePt t="71855" x="828675" y="6121400"/>
          <p14:tracePt t="71885" x="782638" y="6108700"/>
          <p14:tracePt t="71917" x="765175" y="6103938"/>
          <p14:tracePt t="71949" x="760413" y="6097588"/>
          <p14:tracePt t="71981" x="754063" y="6097588"/>
          <p14:tracePt t="72013" x="725488" y="6097588"/>
          <p14:tracePt t="72045" x="708025" y="6097588"/>
          <p14:tracePt t="72077" x="685800" y="6108700"/>
          <p14:tracePt t="72109" x="674688" y="6115050"/>
          <p14:tracePt t="72141" x="657225" y="6121400"/>
          <p14:tracePt t="72173" x="646113" y="6132513"/>
          <p14:tracePt t="72205" x="639763" y="6132513"/>
          <p14:tracePt t="72237" x="635000" y="6137275"/>
          <p14:tracePt t="72270" x="628650" y="6143625"/>
          <p14:tracePt t="72352" x="622300" y="6149975"/>
          <p14:tracePt t="73608" x="622300" y="6172200"/>
          <p14:tracePt t="73616" x="622300" y="6223000"/>
          <p14:tracePt t="73632" x="622300" y="6321425"/>
          <p14:tracePt t="73659" x="628650" y="6354763"/>
          <p14:tracePt t="73691" x="635000" y="6361113"/>
          <p14:tracePt t="73723" x="635000" y="6365875"/>
          <p14:tracePt t="73755" x="635000" y="6389688"/>
          <p14:tracePt t="73787" x="635000" y="6440488"/>
          <p14:tracePt t="73819" x="635000" y="6451600"/>
          <p14:tracePt t="74208" x="635000" y="6440488"/>
          <p14:tracePt t="74216" x="635000" y="6423025"/>
          <p14:tracePt t="74227" x="628650" y="6400800"/>
          <p14:tracePt t="74304" x="628650" y="6394450"/>
          <p14:tracePt t="76720" x="635000" y="6394450"/>
          <p14:tracePt t="76744" x="635000" y="6389688"/>
          <p14:tracePt t="76760" x="639763" y="6389688"/>
          <p14:tracePt t="76771" x="646113" y="6389688"/>
          <p14:tracePt t="76832" x="650875" y="6389688"/>
          <p14:tracePt t="76872" x="657225" y="6383338"/>
          <p14:tracePt t="76872" x="663575" y="6383338"/>
          <p14:tracePt t="76890" x="668338" y="6378575"/>
          <p14:tracePt t="76923" x="679450" y="6378575"/>
          <p14:tracePt t="76954" x="679450" y="6372225"/>
          <p14:tracePt t="76986" x="685800" y="6372225"/>
          <p14:tracePt t="77018" x="692150" y="6372225"/>
          <p14:tracePt t="77112" x="696913" y="6372225"/>
          <p14:tracePt t="77704" x="703263" y="6372225"/>
          <p14:tracePt t="77736" x="708025" y="6372225"/>
          <p14:tracePt t="78064" x="714375" y="6372225"/>
          <p14:tracePt t="78160" x="720725" y="6372225"/>
          <p14:tracePt t="78200" x="725488" y="6372225"/>
          <p14:tracePt t="78272" x="731838" y="6372225"/>
          <p14:tracePt t="78328" x="736600" y="6372225"/>
          <p14:tracePt t="78472" x="742950" y="6365875"/>
          <p14:tracePt t="78664" x="749300" y="6365875"/>
          <p14:tracePt t="78944" x="760413" y="6365875"/>
          <p14:tracePt t="78949" x="760413" y="6361113"/>
          <p14:tracePt t="78961" x="835025" y="6350000"/>
          <p14:tracePt t="78993" x="920750" y="6326188"/>
          <p14:tracePt t="79024" x="931863" y="6326188"/>
          <p14:tracePt t="79505" x="925513" y="6326188"/>
          <p14:tracePt t="79544" x="920750" y="6326188"/>
          <p14:tracePt t="79576" x="914400" y="6326188"/>
          <p14:tracePt t="79585" x="914400" y="6321425"/>
          <p14:tracePt t="79592" x="874713" y="6292850"/>
          <p14:tracePt t="79611" x="811213" y="6235700"/>
          <p14:tracePt t="79643" x="725488" y="6183313"/>
          <p14:tracePt t="79675" x="663575" y="6143625"/>
          <p14:tracePt t="79706" x="628650" y="6115050"/>
          <p14:tracePt t="79738" x="606425" y="6092825"/>
          <p14:tracePt t="79770" x="588963" y="6080125"/>
          <p14:tracePt t="79802" x="571500" y="6069013"/>
          <p14:tracePt t="79834" x="554038" y="6064250"/>
          <p14:tracePt t="79866" x="549275" y="6057900"/>
          <p14:tracePt t="79898" x="542925" y="6057900"/>
          <p14:tracePt t="80024" x="536575" y="6057900"/>
          <p14:tracePt t="80032" x="536575" y="6075363"/>
          <p14:tracePt t="80043" x="531813" y="6108700"/>
          <p14:tracePt t="80074" x="531813" y="6132513"/>
          <p14:tracePt t="80106" x="536575" y="6149975"/>
          <p14:tracePt t="80138" x="536575" y="6154738"/>
          <p14:tracePt t="80170" x="542925" y="6161088"/>
          <p14:tracePt t="80203" x="554038" y="6165850"/>
          <p14:tracePt t="80234" x="560388" y="6165850"/>
          <p14:tracePt t="80266" x="565150" y="6172200"/>
          <p14:tracePt t="80784" x="571500" y="6172200"/>
          <p14:tracePt t="80888" x="577850" y="6172200"/>
          <p14:tracePt t="80912" x="582613" y="6172200"/>
          <p14:tracePt t="80968" x="588963" y="6172200"/>
          <p14:tracePt t="80984" x="593725" y="6165850"/>
          <p14:tracePt t="80995" x="600075" y="6165850"/>
          <p14:tracePt t="81009" x="606425" y="6161088"/>
          <p14:tracePt t="81041" x="617538" y="6161088"/>
          <p14:tracePt t="81073" x="622300" y="6154738"/>
          <p14:tracePt t="81105" x="635000" y="6154738"/>
          <p14:tracePt t="81200" x="639763" y="6154738"/>
          <p14:tracePt t="81256" x="646113" y="6154738"/>
          <p14:tracePt t="81344" x="650875" y="6154738"/>
          <p14:tracePt t="81368" x="657225" y="6154738"/>
          <p14:tracePt t="81379" x="663575" y="6154738"/>
          <p14:tracePt t="81393" x="679450" y="6149975"/>
          <p14:tracePt t="81424" x="685800" y="6149975"/>
          <p14:tracePt t="81456" x="692150" y="6143625"/>
          <p14:tracePt t="81552" x="696913" y="6143625"/>
          <p14:tracePt t="81808" x="703263" y="6143625"/>
          <p14:tracePt t="81904" x="708025" y="6143625"/>
          <p14:tracePt t="81928" x="714375" y="6143625"/>
          <p14:tracePt t="81960" x="725488" y="6143625"/>
          <p14:tracePt t="81960" x="731838" y="6143625"/>
          <p14:tracePt t="82480" x="736600" y="6143625"/>
          <p14:tracePt t="82504" x="742950" y="6143625"/>
          <p14:tracePt t="82504" x="749300" y="6143625"/>
          <p14:tracePt t="82520" x="754063" y="6143625"/>
          <p14:tracePt t="82528" x="777875" y="6143625"/>
          <p14:tracePt t="82547" x="806450" y="6143625"/>
          <p14:tracePt t="82578" x="811213" y="6143625"/>
          <p14:tracePt t="83312" x="822325" y="6137275"/>
          <p14:tracePt t="83320" x="828675" y="6137275"/>
          <p14:tracePt t="83327" x="903288" y="6132513"/>
          <p14:tracePt t="83327" x="920750" y="6126163"/>
          <p14:tracePt t="83360" x="960438" y="6121400"/>
          <p14:tracePt t="83392" x="982663" y="6121400"/>
          <p14:tracePt t="83392" x="989013" y="6121400"/>
          <p14:tracePt t="83424" x="1000125" y="6121400"/>
          <p14:tracePt t="83456" x="1022350" y="6121400"/>
          <p14:tracePt t="83456" x="1035050" y="6121400"/>
          <p14:tracePt t="83488" x="1068388" y="6121400"/>
          <p14:tracePt t="83488" x="1085850" y="6121400"/>
          <p14:tracePt t="83520" x="1120775" y="6121400"/>
          <p14:tracePt t="83552" x="1131888" y="6121400"/>
          <p14:tracePt t="83583" x="1143000" y="6121400"/>
          <p14:tracePt t="83615" x="1149350" y="6121400"/>
          <p14:tracePt t="83720" x="1154113" y="6121400"/>
          <p14:tracePt t="83743" x="1160463" y="6121400"/>
          <p14:tracePt t="83744" x="1165225" y="6121400"/>
          <p14:tracePt t="83775" x="1171575" y="6121400"/>
          <p14:tracePt t="83848" x="1177925" y="6121400"/>
          <p14:tracePt t="83880" x="1182688" y="6121400"/>
          <p14:tracePt t="83935" x="1189038" y="6121400"/>
          <p14:tracePt t="83968" x="1193800" y="6121400"/>
          <p14:tracePt t="83984" x="1200150" y="6121400"/>
          <p14:tracePt t="84064" x="1206500" y="6121400"/>
          <p14:tracePt t="84111" x="1211263" y="6121400"/>
          <p14:tracePt t="84144" x="1217613" y="6121400"/>
          <p14:tracePt t="84208" x="1222375" y="6121400"/>
          <p14:tracePt t="84234" x="1228725" y="6121400"/>
          <p14:tracePt t="84252" x="1235075" y="6121400"/>
          <p14:tracePt t="84472" x="1239838" y="6121400"/>
          <p14:tracePt t="84505" x="1246188" y="6121400"/>
          <p14:tracePt t="84593" x="1246188" y="6126163"/>
          <p14:tracePt t="84600" x="1246188" y="6137275"/>
          <p14:tracePt t="84609" x="1246188" y="6161088"/>
          <p14:tracePt t="84628" x="1222375" y="6229350"/>
          <p14:tracePt t="84659" x="1206500" y="6286500"/>
          <p14:tracePt t="84691" x="1206500" y="6292850"/>
          <p14:tracePt t="84724" x="1200150" y="6297613"/>
          <p14:tracePt t="84755" x="1193800" y="6308725"/>
          <p14:tracePt t="84787" x="1189038" y="6326188"/>
          <p14:tracePt t="84819" x="1182688" y="6332538"/>
          <p14:tracePt t="84851" x="1171575" y="6350000"/>
          <p14:tracePt t="84883" x="1165225" y="6365875"/>
          <p14:tracePt t="84915" x="1160463" y="6365875"/>
          <p14:tracePt t="85112" x="1171575" y="6365875"/>
          <p14:tracePt t="85127" x="1182688" y="6365875"/>
          <p14:tracePt t="85127" x="1206500" y="6365875"/>
          <p14:tracePt t="85159" x="1228725" y="6365875"/>
          <p14:tracePt t="85191" x="1250950" y="6372225"/>
          <p14:tracePt t="85191" x="1263650" y="6372225"/>
          <p14:tracePt t="85225" x="1268413" y="6378575"/>
          <p14:tracePt t="85255" x="1285875" y="6378575"/>
          <p14:tracePt t="85287" x="1308100" y="6378575"/>
          <p14:tracePt t="85319" x="1325563" y="6378575"/>
          <p14:tracePt t="85351" x="1349375" y="6378575"/>
          <p14:tracePt t="85384" x="1371600" y="6383338"/>
          <p14:tracePt t="85415" x="1382713" y="6383338"/>
          <p14:tracePt t="85447" x="1389063" y="6389688"/>
          <p14:tracePt t="85479" x="1393825" y="6389688"/>
          <p14:tracePt t="85511" x="1406525" y="6394450"/>
          <p14:tracePt t="85543" x="1417638" y="6394450"/>
          <p14:tracePt t="85575" x="1422400" y="6394450"/>
          <p14:tracePt t="85607" x="1428750" y="6400800"/>
          <p14:tracePt t="85639" x="1439863" y="6400800"/>
          <p14:tracePt t="85728" x="1446213" y="6400800"/>
          <p14:tracePt t="85752" x="1450975" y="6400800"/>
          <p14:tracePt t="85760" x="1457325" y="6400800"/>
          <p14:tracePt t="85781" x="1468438" y="6400800"/>
          <p14:tracePt t="85813" x="1474788" y="6394450"/>
          <p14:tracePt t="85904" x="1463675" y="6394450"/>
          <p14:tracePt t="85920" x="1457325" y="6394450"/>
          <p14:tracePt t="85928" x="1439863" y="6394450"/>
          <p14:tracePt t="85947" x="1411288" y="6394450"/>
          <p14:tracePt t="85979" x="1382713" y="6400800"/>
          <p14:tracePt t="86011" x="1360488" y="6400800"/>
          <p14:tracePt t="86043" x="1336675" y="6411913"/>
          <p14:tracePt t="86074" x="1308100" y="6423025"/>
          <p14:tracePt t="86106" x="1303338" y="6423025"/>
          <p14:tracePt t="86138" x="1296988" y="6423025"/>
          <p14:tracePt t="86400" x="1303338" y="6423025"/>
          <p14:tracePt t="86416" x="1314450" y="6423025"/>
          <p14:tracePt t="86424" x="1349375" y="6411913"/>
          <p14:tracePt t="86442" x="1428750" y="6389688"/>
          <p14:tracePt t="86474" x="1463675" y="6383338"/>
          <p14:tracePt t="86506" x="1485900" y="6378575"/>
          <p14:tracePt t="86539" x="1497013" y="6378575"/>
          <p14:tracePt t="86570" x="1508125" y="6372225"/>
          <p14:tracePt t="86792" x="1503363" y="6372225"/>
          <p14:tracePt t="86800" x="1485900" y="6378575"/>
          <p14:tracePt t="86811" x="1450975" y="6389688"/>
          <p14:tracePt t="86843" x="1400175" y="6407150"/>
          <p14:tracePt t="86875" x="1371600" y="6423025"/>
          <p14:tracePt t="86907" x="1360488" y="6423025"/>
          <p14:tracePt t="86939" x="1343025" y="6423025"/>
          <p14:tracePt t="86971" x="1325563" y="6423025"/>
          <p14:tracePt t="87003" x="1320800" y="6429375"/>
          <p14:tracePt t="87277" x="0" y="0"/>
        </p14:tracePtLst>
        <p14:tracePtLst>
          <p14:tracePt t="91330" x="1406525" y="5600700"/>
          <p14:tracePt t="91592" x="1406525" y="5618163"/>
          <p14:tracePt t="91600" x="1406525" y="5640388"/>
          <p14:tracePt t="91624" x="1406525" y="5657850"/>
          <p14:tracePt t="91641" x="1406525" y="5675313"/>
          <p14:tracePt t="91690" x="1406525" y="5680075"/>
          <p14:tracePt t="92080" x="1406525" y="5686425"/>
          <p14:tracePt t="92104" x="1400175" y="5692775"/>
          <p14:tracePt t="92384" x="1406525" y="5692775"/>
          <p14:tracePt t="92400" x="1417638" y="5692775"/>
          <p14:tracePt t="92407" x="1439863" y="5680075"/>
          <p14:tracePt t="92425" x="1468438" y="5675313"/>
          <p14:tracePt t="92458" x="1503363" y="5675313"/>
          <p14:tracePt t="92490" x="1520825" y="5680075"/>
          <p14:tracePt t="92521" x="1525588" y="5680075"/>
          <p14:tracePt t="92553" x="1531938" y="5680075"/>
          <p14:tracePt t="92585" x="1536700" y="5680075"/>
          <p14:tracePt t="92768" x="1531938" y="5680075"/>
          <p14:tracePt t="92771" x="1525588" y="5680075"/>
          <p14:tracePt t="92777" x="1492250" y="5697538"/>
          <p14:tracePt t="92809" x="1450975" y="5708650"/>
          <p14:tracePt t="92841" x="1411288" y="5721350"/>
          <p14:tracePt t="92873" x="1382713" y="5726113"/>
          <p14:tracePt t="92905" x="1371600" y="5732463"/>
          <p14:tracePt t="92937" x="1360488" y="5732463"/>
          <p14:tracePt t="93144" x="1365250" y="5732463"/>
          <p14:tracePt t="93160" x="1393825" y="5726113"/>
          <p14:tracePt t="93161" x="1446213" y="5703888"/>
          <p14:tracePt t="93193" x="1468438" y="5697538"/>
          <p14:tracePt t="93224" x="1474788" y="5697538"/>
          <p14:tracePt t="93256" x="1479550" y="5692775"/>
          <p14:tracePt t="93686" x="0" y="0"/>
        </p14:tracePtLst>
        <p14:tracePtLst>
          <p14:tracePt t="112472" x="4006850" y="4064000"/>
          <p14:tracePt t="112928" x="4011613" y="4051300"/>
          <p14:tracePt t="112936" x="4040188" y="4040188"/>
          <p14:tracePt t="112944" x="4108450" y="4017963"/>
          <p14:tracePt t="112965" x="4235450" y="3960813"/>
          <p14:tracePt t="112997" x="4400550" y="3886200"/>
          <p14:tracePt t="113028" x="4400550" y="3879850"/>
          <p14:tracePt t="113060" x="4406900" y="3879850"/>
          <p14:tracePt t="113336" x="4400550" y="3879850"/>
          <p14:tracePt t="113352" x="4394200" y="3879850"/>
          <p14:tracePt t="113357" x="4378325" y="3892550"/>
          <p14:tracePt t="113381" x="4360863" y="3897313"/>
          <p14:tracePt t="113413" x="4343400" y="3908425"/>
          <p14:tracePt t="113446" x="4325938" y="3914775"/>
          <p14:tracePt t="113477" x="4321175" y="3914775"/>
          <p14:tracePt t="113509" x="4297363" y="3925888"/>
          <p14:tracePt t="113541" x="4279900" y="3937000"/>
          <p14:tracePt t="113573" x="4275138" y="3937000"/>
          <p14:tracePt t="113605" x="4264025" y="3937000"/>
          <p14:tracePt t="113672" x="4257675" y="3943350"/>
          <p14:tracePt t="113712" x="4246563" y="3943350"/>
          <p14:tracePt t="113744" x="4240213" y="3949700"/>
          <p14:tracePt t="113756" x="4235450" y="3954463"/>
          <p14:tracePt t="113765" x="4206875" y="3960813"/>
          <p14:tracePt t="113797" x="4189413" y="3971925"/>
          <p14:tracePt t="113829" x="4183063" y="3971925"/>
          <p14:tracePt t="113861" x="4171950" y="3971925"/>
          <p14:tracePt t="113893" x="4171950" y="3978275"/>
          <p14:tracePt t="113925" x="4165600" y="3978275"/>
          <p14:tracePt t="114551" x="4171950" y="3978275"/>
          <p14:tracePt t="114568" x="4183063" y="3978275"/>
          <p14:tracePt t="114578" x="4200525" y="3971925"/>
          <p14:tracePt t="114593" x="4217988" y="3965575"/>
          <p14:tracePt t="114624" x="4229100" y="3965575"/>
          <p14:tracePt t="114656" x="4229100" y="3960813"/>
          <p14:tracePt t="114688" x="4240213" y="3960813"/>
          <p14:tracePt t="114720" x="4246563" y="3954463"/>
          <p14:tracePt t="114752" x="4257675" y="3954463"/>
          <p14:tracePt t="114784" x="4264025" y="3954463"/>
          <p14:tracePt t="114816" x="4264025" y="3949700"/>
          <p14:tracePt t="114968" x="4268788" y="3949700"/>
          <p14:tracePt t="115543" x="4268788" y="3954463"/>
          <p14:tracePt t="115552" x="4268788" y="3965575"/>
          <p14:tracePt t="115559" x="4251325" y="3994150"/>
          <p14:tracePt t="115590" x="4217988" y="4068763"/>
          <p14:tracePt t="115622" x="4171950" y="4154488"/>
          <p14:tracePt t="115654" x="4165600" y="4183063"/>
          <p14:tracePt t="115686" x="4154488" y="4206875"/>
          <p14:tracePt t="115943" x="4143375" y="4206875"/>
          <p14:tracePt t="115960" x="4137025" y="4211638"/>
          <p14:tracePt t="115962" x="4097338" y="4222750"/>
          <p14:tracePt t="115995" x="4075113" y="4229100"/>
          <p14:tracePt t="116027" x="4057650" y="4235450"/>
          <p14:tracePt t="116096" x="4051300" y="4235450"/>
          <p14:tracePt t="116098" x="4046538" y="4235450"/>
          <p14:tracePt t="116122" x="4035425" y="4235450"/>
          <p14:tracePt t="116154" x="4022725" y="4235450"/>
          <p14:tracePt t="116186" x="4011613" y="4240213"/>
          <p14:tracePt t="116335" x="4011613" y="4246563"/>
          <p14:tracePt t="116367" x="4011613" y="4251325"/>
          <p14:tracePt t="116392" x="4006850" y="4257675"/>
          <p14:tracePt t="116395" x="3989388" y="4292600"/>
          <p14:tracePt t="116424" x="3954463" y="4378325"/>
          <p14:tracePt t="116456" x="3925888" y="4440238"/>
          <p14:tracePt t="116489" x="3914775" y="4468813"/>
          <p14:tracePt t="116520" x="3914775" y="4486275"/>
          <p14:tracePt t="116552" x="3914775" y="4497388"/>
          <p14:tracePt t="116632" x="3914775" y="4503738"/>
          <p14:tracePt t="116663" x="3914775" y="4508500"/>
          <p14:tracePt t="116679" x="3914775" y="4514850"/>
          <p14:tracePt t="116693" x="3914775" y="4525963"/>
          <p14:tracePt t="116723" x="3914775" y="4532313"/>
          <p14:tracePt t="116755" x="3914775" y="4537075"/>
          <p14:tracePt t="116952" x="3914775" y="4549775"/>
          <p14:tracePt t="116968" x="3914775" y="4554538"/>
          <p14:tracePt t="116975" x="3921125" y="4572000"/>
          <p14:tracePt t="116975" x="3921125" y="4578350"/>
          <p14:tracePt t="116992" x="3932238" y="4594225"/>
          <p14:tracePt t="117023" x="3932238" y="4611688"/>
          <p14:tracePt t="117056" x="3937000" y="4629150"/>
          <p14:tracePt t="117056" x="3937000" y="4646613"/>
          <p14:tracePt t="117088" x="3949700" y="4708525"/>
          <p14:tracePt t="117120" x="3949700" y="4721225"/>
          <p14:tracePt t="117151" x="3954463" y="4725988"/>
          <p14:tracePt t="117231" x="3960813" y="4732338"/>
          <p14:tracePt t="117288" x="3965575" y="4732338"/>
          <p14:tracePt t="117335" x="3971925" y="4732338"/>
          <p14:tracePt t="117383" x="3978275" y="4732338"/>
          <p14:tracePt t="117407" x="3983038" y="4725988"/>
          <p14:tracePt t="117414" x="3989388" y="4721225"/>
          <p14:tracePt t="117543" x="3983038" y="4721225"/>
          <p14:tracePt t="117558" x="3978275" y="4721225"/>
          <p14:tracePt t="117558" x="3937000" y="4708525"/>
          <p14:tracePt t="117590" x="3914775" y="4686300"/>
          <p14:tracePt t="117622" x="3892550" y="4611688"/>
          <p14:tracePt t="117654" x="3879850" y="4543425"/>
          <p14:tracePt t="117686" x="3879850" y="4446588"/>
          <p14:tracePt t="117718" x="3879850" y="4360863"/>
          <p14:tracePt t="117750" x="3879850" y="4321175"/>
          <p14:tracePt t="117782" x="3875088" y="4286250"/>
          <p14:tracePt t="117815" x="3868738" y="4246563"/>
          <p14:tracePt t="117975" x="3863975" y="4251325"/>
          <p14:tracePt t="117983" x="3857625" y="4279900"/>
          <p14:tracePt t="117984" x="3829050" y="4411663"/>
          <p14:tracePt t="118014" x="3800475" y="4549775"/>
          <p14:tracePt t="118046" x="3783013" y="4657725"/>
          <p14:tracePt t="118077" x="3783013" y="4721225"/>
          <p14:tracePt t="118109" x="3783013" y="4765675"/>
          <p14:tracePt t="118141" x="3778250" y="4846638"/>
          <p14:tracePt t="118174" x="3778250" y="4908550"/>
          <p14:tracePt t="118205" x="3778250" y="4921250"/>
          <p14:tracePt t="118237" x="3778250" y="4926013"/>
          <p14:tracePt t="118269" x="3778250" y="4943475"/>
          <p14:tracePt t="118495" x="3783013" y="4943475"/>
          <p14:tracePt t="118509" x="3794125" y="4943475"/>
          <p14:tracePt t="118510" x="3846513" y="4846638"/>
          <p14:tracePt t="118541" x="3875088" y="4765675"/>
          <p14:tracePt t="118574" x="3921125" y="4657725"/>
          <p14:tracePt t="118605" x="3943350" y="4554538"/>
          <p14:tracePt t="118637" x="3954463" y="4492625"/>
          <p14:tracePt t="118669" x="3960813" y="4486275"/>
          <p14:tracePt t="118855" x="3965575" y="4486275"/>
          <p14:tracePt t="118866" x="3971925" y="4486275"/>
          <p14:tracePt t="118875" x="4011613" y="4497388"/>
          <p14:tracePt t="118907" x="4251325" y="4600575"/>
          <p14:tracePt t="118939" x="4543425" y="4732338"/>
          <p14:tracePt t="118971" x="4668838" y="4829175"/>
          <p14:tracePt t="119003" x="4721225" y="4851400"/>
          <p14:tracePt t="119037" x="4765675" y="4857750"/>
          <p14:tracePt t="119067" x="4829175" y="4875213"/>
          <p14:tracePt t="119099" x="4949825" y="4914900"/>
          <p14:tracePt t="119131" x="5080000" y="4965700"/>
          <p14:tracePt t="119164" x="5189538" y="4983163"/>
          <p14:tracePt t="119197" x="5229225" y="4983163"/>
          <p14:tracePt t="119228" x="5240338" y="4983163"/>
          <p14:tracePt t="119260" x="5280025" y="4983163"/>
          <p14:tracePt t="119293" x="5297488" y="4983163"/>
          <p14:tracePt t="119325" x="5303838" y="4989513"/>
          <p14:tracePt t="119356" x="5337175" y="5029200"/>
          <p14:tracePt t="119388" x="5365750" y="5051425"/>
          <p14:tracePt t="119472" x="5365750" y="5057775"/>
          <p14:tracePt t="119512" x="5360988" y="5057775"/>
          <p14:tracePt t="119528" x="5360988" y="5064125"/>
          <p14:tracePt t="119531" x="5343525" y="5068888"/>
          <p14:tracePt t="119558" x="5297488" y="5092700"/>
          <p14:tracePt t="119591" x="5280025" y="5092700"/>
          <p14:tracePt t="119864" x="5275263" y="5092700"/>
          <p14:tracePt t="119880" x="5268913" y="5092700"/>
          <p14:tracePt t="119894" x="5264150" y="5097463"/>
          <p14:tracePt t="119908" x="5251450" y="5097463"/>
          <p14:tracePt t="119940" x="5246688" y="5097463"/>
          <p14:tracePt t="119972" x="5240338" y="5097463"/>
          <p14:tracePt t="120088" x="5235575" y="5097463"/>
          <p14:tracePt t="120560" x="5240338" y="5097463"/>
          <p14:tracePt t="120568" x="5246688" y="5092700"/>
          <p14:tracePt t="120584" x="5251450" y="5092700"/>
          <p14:tracePt t="120816" x="5257800" y="5086350"/>
          <p14:tracePt t="120832" x="5268913" y="5086350"/>
          <p14:tracePt t="120849" x="5268913" y="5080000"/>
          <p14:tracePt t="120860" x="5275263" y="5080000"/>
          <p14:tracePt t="120891" x="5286375" y="5075238"/>
          <p14:tracePt t="120923" x="5292725" y="5075238"/>
          <p14:tracePt t="121001" x="5297488" y="5068888"/>
          <p14:tracePt t="121088" x="5292725" y="5068888"/>
          <p14:tracePt t="121096" x="5280025" y="5075238"/>
          <p14:tracePt t="121104" x="5207000" y="5103813"/>
          <p14:tracePt t="121131" x="5080000" y="5114925"/>
          <p14:tracePt t="121162" x="4994275" y="5114925"/>
          <p14:tracePt t="121195" x="4903788" y="5108575"/>
          <p14:tracePt t="121226" x="4737100" y="5068888"/>
          <p14:tracePt t="121258" x="4635500" y="5040313"/>
          <p14:tracePt t="121290" x="4589463" y="5029200"/>
          <p14:tracePt t="121322" x="4565650" y="5029200"/>
          <p14:tracePt t="121354" x="4532313" y="5029200"/>
          <p14:tracePt t="121386" x="4440238" y="5057775"/>
          <p14:tracePt t="121418" x="4308475" y="5108575"/>
          <p14:tracePt t="121450" x="4275138" y="5126038"/>
          <p14:tracePt t="121482" x="4264025" y="5126038"/>
          <p14:tracePt t="121880" x="4279900" y="5126038"/>
          <p14:tracePt t="121888" x="4303713" y="5126038"/>
          <p14:tracePt t="121896" x="4435475" y="5086350"/>
          <p14:tracePt t="121926" x="4514850" y="5064125"/>
          <p14:tracePt t="121957" x="4589463" y="5046663"/>
          <p14:tracePt t="121989" x="4721225" y="5029200"/>
          <p14:tracePt t="122021" x="4949825" y="5011738"/>
          <p14:tracePt t="122053" x="5057775" y="5006975"/>
          <p14:tracePt t="122086" x="5068888" y="5006975"/>
          <p14:tracePt t="122117" x="5080000" y="5006975"/>
          <p14:tracePt t="122149" x="5097463" y="5000625"/>
          <p14:tracePt t="122224" x="5103813" y="5000625"/>
          <p14:tracePt t="122248" x="5108575" y="5000625"/>
          <p14:tracePt t="122249" x="5114925" y="4994275"/>
          <p14:tracePt t="122448" x="5121275" y="4994275"/>
          <p14:tracePt t="122456" x="5126038" y="4994275"/>
          <p14:tracePt t="122469" x="5132388" y="4994275"/>
          <p14:tracePt t="122491" x="5143500" y="4994275"/>
          <p14:tracePt t="122523" x="5143500" y="4989513"/>
          <p14:tracePt t="122555" x="5149850" y="4989513"/>
          <p14:tracePt t="122624" x="5154613" y="4989513"/>
          <p14:tracePt t="122633" x="5160963" y="4989513"/>
          <p14:tracePt t="122651" x="5172075" y="4989513"/>
          <p14:tracePt t="122683" x="5178425" y="4989513"/>
          <p14:tracePt t="122848" x="5183188" y="4989513"/>
          <p14:tracePt t="122904" x="5189538" y="4989513"/>
          <p14:tracePt t="123000" x="5194300" y="4989513"/>
          <p14:tracePt t="123848" x="5200650" y="4989513"/>
          <p14:tracePt t="123864" x="5207000" y="4989513"/>
          <p14:tracePt t="123896" x="5218113" y="4989513"/>
          <p14:tracePt t="123901" x="5222875" y="4989513"/>
          <p14:tracePt t="123923" x="5229225" y="4989513"/>
          <p14:tracePt t="123955" x="5235575" y="4989513"/>
          <p14:tracePt t="123987" x="5240338" y="4989513"/>
          <p14:tracePt t="124020" x="5251450" y="4989513"/>
          <p14:tracePt t="124088" x="5257800" y="4989513"/>
          <p14:tracePt t="124088" x="5268913" y="4989513"/>
          <p14:tracePt t="124115" x="5286375" y="4989513"/>
          <p14:tracePt t="124147" x="5321300" y="4994275"/>
          <p14:tracePt t="124179" x="5337175" y="5000625"/>
          <p14:tracePt t="124211" x="5354638" y="5006975"/>
          <p14:tracePt t="124243" x="5365750" y="5006975"/>
          <p14:tracePt t="124275" x="5383213" y="5011738"/>
          <p14:tracePt t="124308" x="5422900" y="5018088"/>
          <p14:tracePt t="124339" x="5446713" y="5022850"/>
          <p14:tracePt t="124371" x="5492750" y="5029200"/>
          <p14:tracePt t="124403" x="5583238" y="5040313"/>
          <p14:tracePt t="124435" x="5708650" y="5040313"/>
          <p14:tracePt t="124467" x="5851525" y="5022850"/>
          <p14:tracePt t="124499" x="5954713" y="5011738"/>
          <p14:tracePt t="124531" x="6029325" y="4983163"/>
          <p14:tracePt t="124563" x="6097588" y="4965700"/>
          <p14:tracePt t="124596" x="6149975" y="4937125"/>
          <p14:tracePt t="124627" x="6172200" y="4926013"/>
          <p14:tracePt t="125200" x="6165850" y="4932363"/>
          <p14:tracePt t="125207" x="6161088" y="4937125"/>
          <p14:tracePt t="125210" x="6143625" y="4949825"/>
          <p14:tracePt t="125242" x="6137275" y="4954588"/>
          <p14:tracePt t="125274" x="6132513" y="4954588"/>
          <p14:tracePt t="125307" x="6115050" y="4965700"/>
          <p14:tracePt t="125338" x="6108700" y="4972050"/>
          <p14:tracePt t="125370" x="6097588" y="4978400"/>
          <p14:tracePt t="125402" x="6075363" y="5000625"/>
          <p14:tracePt t="125434" x="6040438" y="5029200"/>
          <p14:tracePt t="125466" x="6000750" y="5075238"/>
          <p14:tracePt t="125498" x="5965825" y="5108575"/>
          <p14:tracePt t="125530" x="5949950" y="5132388"/>
          <p14:tracePt t="125562" x="5921375" y="5154613"/>
          <p14:tracePt t="125594" x="5903913" y="5172075"/>
          <p14:tracePt t="125627" x="5892800" y="5178425"/>
          <p14:tracePt t="125992" x="5903913" y="5172075"/>
          <p14:tracePt t="126000" x="5921375" y="5160963"/>
          <p14:tracePt t="126009" x="5972175" y="5143500"/>
          <p14:tracePt t="126041" x="5994400" y="5126038"/>
          <p14:tracePt t="126073" x="6000750" y="5121275"/>
          <p14:tracePt t="126105" x="6011863" y="5121275"/>
          <p14:tracePt t="126138" x="6022975" y="5114925"/>
          <p14:tracePt t="126169" x="6029325" y="5114925"/>
          <p14:tracePt t="126240" x="6035675" y="5108575"/>
          <p14:tracePt t="126261" x="6040438" y="5108575"/>
          <p14:tracePt t="126265" x="6046788" y="5108575"/>
          <p14:tracePt t="126297" x="6057900" y="5103813"/>
          <p14:tracePt t="126330" x="6075363" y="5097463"/>
          <p14:tracePt t="126361" x="6086475" y="5092700"/>
          <p14:tracePt t="126393" x="6097588" y="5086350"/>
          <p14:tracePt t="126425" x="6132513" y="5075238"/>
          <p14:tracePt t="126457" x="6161088" y="5064125"/>
          <p14:tracePt t="126490" x="6172200" y="5064125"/>
          <p14:tracePt t="126656" x="6161088" y="5064125"/>
          <p14:tracePt t="126664" x="6143625" y="5064125"/>
          <p14:tracePt t="126664" x="6103938" y="5086350"/>
          <p14:tracePt t="126694" x="6075363" y="5092700"/>
          <p14:tracePt t="126726" x="6064250" y="5097463"/>
          <p14:tracePt t="126759" x="6046788" y="5108575"/>
          <p14:tracePt t="126790" x="6007100" y="5121275"/>
          <p14:tracePt t="126822" x="5989638" y="5132388"/>
          <p14:tracePt t="126854" x="5983288" y="5132388"/>
          <p14:tracePt t="126886" x="5978525" y="5137150"/>
          <p14:tracePt t="126918" x="5972175" y="5137150"/>
          <p14:tracePt t="126950" x="5965825" y="5137150"/>
          <p14:tracePt t="127064" x="5961063" y="5137150"/>
          <p14:tracePt t="127152" x="5961063" y="5132388"/>
          <p14:tracePt t="127159" x="5954713" y="5126038"/>
          <p14:tracePt t="127160" x="5943600" y="5108575"/>
          <p14:tracePt t="127191" x="5932488" y="5103813"/>
          <p14:tracePt t="127223" x="5915025" y="5075238"/>
          <p14:tracePt t="127255" x="5908675" y="5068888"/>
          <p14:tracePt t="127287" x="5903913" y="5057775"/>
          <p14:tracePt t="127320" x="5897563" y="5051425"/>
          <p14:tracePt t="127351" x="5892800" y="5046663"/>
          <p14:tracePt t="127383" x="5886450" y="5040313"/>
          <p14:tracePt t="127415" x="5880100" y="5040313"/>
          <p14:tracePt t="129032" x="5880100" y="5046663"/>
          <p14:tracePt t="129042" x="5875338" y="5051425"/>
          <p14:tracePt t="129043" x="5864225" y="5280025"/>
          <p14:tracePt t="129074" x="5840413" y="5526088"/>
          <p14:tracePt t="129106" x="5818188" y="5737225"/>
          <p14:tracePt t="129138" x="5818188" y="5800725"/>
          <p14:tracePt t="129171" x="5818188" y="5807075"/>
          <p14:tracePt t="129456" x="5818188" y="5800725"/>
          <p14:tracePt t="129465" x="5818188" y="5794375"/>
          <p14:tracePt t="129466" x="5840413" y="5732463"/>
          <p14:tracePt t="129497" x="5857875" y="5692775"/>
          <p14:tracePt t="129530" x="5868988" y="5640388"/>
          <p14:tracePt t="129561" x="5868988" y="5622925"/>
          <p14:tracePt t="129593" x="5868988" y="5607050"/>
          <p14:tracePt t="129625" x="5868988" y="5594350"/>
          <p14:tracePt t="130528" x="5880100" y="5589588"/>
          <p14:tracePt t="130542" x="5892800" y="5589588"/>
          <p14:tracePt t="130543" x="5954713" y="5565775"/>
          <p14:tracePt t="130575" x="6440488" y="5468938"/>
          <p14:tracePt t="130606" x="6961188" y="5440363"/>
          <p14:tracePt t="130639" x="7412038" y="5497513"/>
          <p14:tracePt t="130670" x="7504113" y="5503863"/>
          <p14:tracePt t="130703" x="7526338" y="5508625"/>
          <p14:tracePt t="130734" x="7589838" y="5526088"/>
          <p14:tracePt t="130766" x="7623175" y="5537200"/>
          <p14:tracePt t="130798" x="7629525" y="5543550"/>
          <p14:tracePt t="130830" x="7640638" y="5543550"/>
          <p14:tracePt t="131383" x="7635875" y="5549900"/>
          <p14:tracePt t="131391" x="7618413" y="5554663"/>
          <p14:tracePt t="131399" x="7504113" y="5594350"/>
          <p14:tracePt t="131426" x="7354888" y="5618163"/>
          <p14:tracePt t="131457" x="7246938" y="5618163"/>
          <p14:tracePt t="131490" x="7183438" y="5600700"/>
          <p14:tracePt t="131521" x="7058025" y="5554663"/>
          <p14:tracePt t="131553" x="6858000" y="5521325"/>
          <p14:tracePt t="131585" x="6754813" y="5508625"/>
          <p14:tracePt t="131617" x="6704013" y="5503863"/>
          <p14:tracePt t="131649" x="6675438" y="5503863"/>
          <p14:tracePt t="131681" x="6657975" y="5503863"/>
          <p14:tracePt t="131714" x="6635750" y="5508625"/>
          <p14:tracePt t="131745" x="6583363" y="5526088"/>
          <p14:tracePt t="131777" x="6537325" y="5537200"/>
          <p14:tracePt t="131810" x="6532563" y="5543550"/>
          <p14:tracePt t="131841" x="6526213" y="5543550"/>
          <p14:tracePt t="132239" x="6537325" y="5543550"/>
          <p14:tracePt t="132247" x="6578600" y="5532438"/>
          <p14:tracePt t="132259" x="6721475" y="5492750"/>
          <p14:tracePt t="132291" x="6818313" y="5468938"/>
          <p14:tracePt t="132322" x="6864350" y="5464175"/>
          <p14:tracePt t="132354" x="6886575" y="5457825"/>
          <p14:tracePt t="132386" x="6954838" y="5457825"/>
          <p14:tracePt t="132418" x="7029450" y="5464175"/>
          <p14:tracePt t="132451" x="7051675" y="5464175"/>
          <p14:tracePt t="132607" x="7046913" y="5468938"/>
          <p14:tracePt t="132615" x="7029450" y="5475288"/>
          <p14:tracePt t="132615" x="7018338" y="5480050"/>
          <p14:tracePt t="132632" x="6954838" y="5514975"/>
          <p14:tracePt t="132657" x="6892925" y="5549900"/>
          <p14:tracePt t="132690" x="6880225" y="5561013"/>
          <p14:tracePt t="132722" x="6869113" y="5561013"/>
          <p14:tracePt t="133327" x="6869113" y="5572125"/>
          <p14:tracePt t="133335" x="6864350" y="5589588"/>
          <p14:tracePt t="133343" x="6835775" y="5721350"/>
          <p14:tracePt t="133363" x="6800850" y="5857875"/>
          <p14:tracePt t="133394" x="6789738" y="5908675"/>
          <p14:tracePt t="133426" x="6789738" y="5915025"/>
          <p14:tracePt t="133458" x="6789738" y="5921375"/>
          <p14:tracePt t="133490" x="6783388" y="5965825"/>
          <p14:tracePt t="133523" x="6778625" y="5989638"/>
          <p14:tracePt t="133554" x="6772275" y="6018213"/>
          <p14:tracePt t="133586" x="6761163" y="6069013"/>
          <p14:tracePt t="133618" x="6761163" y="6092825"/>
          <p14:tracePt t="133650" x="6754813" y="6108700"/>
          <p14:tracePt t="133682" x="6750050" y="6154738"/>
          <p14:tracePt t="133714" x="6750050" y="6189663"/>
          <p14:tracePt t="133746" x="6750050" y="6200775"/>
          <p14:tracePt t="133978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Half Lives</a:t>
            </a: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25" y="1524000"/>
            <a:ext cx="57816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5105400" y="1219200"/>
            <a:ext cx="36576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sz="2800" b="1" baseline="-25000" dirty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sz="2800" b="1" dirty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sz="2800" b="1" baseline="30000" dirty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sz="2800" b="1" baseline="30000" dirty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sz="2800" b="1" baseline="30000" dirty="0">
                <a:latin typeface="Times New Roman" pitchFamily="18" charset="0"/>
                <a:sym typeface="Math1" pitchFamily="2" charset="2"/>
              </a:rPr>
              <a:t>t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sym typeface="Math1" pitchFamily="2" charset="2"/>
              </a:rPr>
              <a:t>N=N</a:t>
            </a:r>
            <a:r>
              <a:rPr lang="en-US" sz="2800" b="1" baseline="-25000" dirty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sz="2800" b="1" dirty="0">
                <a:latin typeface="Times New Roman" pitchFamily="18" charset="0"/>
                <a:sym typeface="Math1" pitchFamily="2" charset="2"/>
              </a:rPr>
              <a:t>e</a:t>
            </a:r>
            <a:r>
              <a:rPr lang="en-US" sz="2800" b="1" baseline="30000" dirty="0">
                <a:latin typeface="Times New Roman" pitchFamily="18" charset="0"/>
                <a:sym typeface="Math1" pitchFamily="2" charset="2"/>
              </a:rPr>
              <a:t>- </a:t>
            </a:r>
            <a:r>
              <a:rPr lang="en-US" b="1" baseline="30000" dirty="0">
                <a:sym typeface="Symbol" pitchFamily="18" charset="2"/>
              </a:rPr>
              <a:t></a:t>
            </a:r>
            <a:r>
              <a:rPr lang="en-US" b="1" baseline="30000" dirty="0">
                <a:sym typeface="Math1" pitchFamily="2" charset="2"/>
              </a:rPr>
              <a:t>t</a:t>
            </a:r>
            <a:endParaRPr lang="en-US" sz="2800" b="1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ym typeface="Symbol" pitchFamily="18" charset="2"/>
              </a:rPr>
              <a:t></a:t>
            </a:r>
            <a:r>
              <a:rPr lang="en-US" b="1" dirty="0">
                <a:sym typeface="Math1" pitchFamily="2" charset="2"/>
              </a:rPr>
              <a:t>=(ln 2)/t</a:t>
            </a:r>
            <a:r>
              <a:rPr lang="en-US" b="1" baseline="-25000" dirty="0">
                <a:sym typeface="Math1" pitchFamily="2" charset="2"/>
              </a:rPr>
              <a:t>1/2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latin typeface="Symbol" pitchFamily="18" charset="2"/>
                <a:sym typeface="Math1" pitchFamily="2" charset="2"/>
              </a:rPr>
              <a:t>l</a:t>
            </a:r>
            <a:r>
              <a:rPr lang="en-US" b="1" dirty="0" smtClean="0">
                <a:sym typeface="Math1" pitchFamily="2" charset="2"/>
              </a:rPr>
              <a:t> is </a:t>
            </a:r>
            <a:r>
              <a:rPr lang="en-US" b="1" dirty="0">
                <a:sym typeface="Math1" pitchFamily="2" charset="2"/>
              </a:rPr>
              <a:t>decay </a:t>
            </a:r>
            <a:r>
              <a:rPr lang="en-US" b="1" dirty="0" smtClean="0">
                <a:sym typeface="Math1" pitchFamily="2" charset="2"/>
              </a:rPr>
              <a:t>constant</a:t>
            </a:r>
          </a:p>
          <a:p>
            <a:pPr marL="0" lvl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sym typeface="Math1" pitchFamily="2" charset="2"/>
              </a:rPr>
              <a:t>N</a:t>
            </a:r>
            <a:r>
              <a:rPr lang="en-US" b="1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b="1" dirty="0" smtClean="0">
                <a:latin typeface="Times New Roman" pitchFamily="18" charset="0"/>
                <a:sym typeface="Math1" pitchFamily="2" charset="2"/>
              </a:rPr>
              <a:t>=number at time zero (atoms, mass, moles)</a:t>
            </a:r>
          </a:p>
          <a:p>
            <a:pPr marL="0" lvl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sym typeface="Math1" pitchFamily="2" charset="2"/>
              </a:rPr>
              <a:t>N= number at time t</a:t>
            </a:r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371600" y="5943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Rate of decay of </a:t>
            </a:r>
            <a:r>
              <a:rPr lang="en-US" baseline="30000" dirty="0">
                <a:latin typeface="Times New Roman" pitchFamily="18" charset="0"/>
              </a:rPr>
              <a:t>131</a:t>
            </a:r>
            <a:r>
              <a:rPr lang="en-US" dirty="0">
                <a:latin typeface="Times New Roman" pitchFamily="18" charset="0"/>
              </a:rPr>
              <a:t>I as a function of time.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953000" y="1143000"/>
            <a:ext cx="1981200" cy="6858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99"/>
    </mc:Choice>
    <mc:Fallback xmlns="">
      <p:transition spd="slow" advTm="63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1743" x="4475163" y="3817938"/>
          <p14:tracePt t="11863" x="4486275" y="3800475"/>
          <p14:tracePt t="11871" x="4521200" y="3789363"/>
          <p14:tracePt t="11874" x="4686300" y="3675063"/>
          <p14:tracePt t="11906" x="4965700" y="3486150"/>
          <p14:tracePt t="11938" x="5194300" y="3292475"/>
          <p14:tracePt t="11970" x="5389563" y="3068638"/>
          <p14:tracePt t="12002" x="5607050" y="2800350"/>
          <p14:tracePt t="12035" x="5807075" y="2520950"/>
          <p14:tracePt t="12066" x="5965825" y="2286000"/>
          <p14:tracePt t="12098" x="6040438" y="2125663"/>
          <p14:tracePt t="12131" x="6097588" y="1965325"/>
          <p14:tracePt t="12163" x="6143625" y="1835150"/>
          <p14:tracePt t="12195" x="6189663" y="1714500"/>
          <p14:tracePt t="12227" x="6218238" y="1617663"/>
          <p14:tracePt t="12259" x="6246813" y="1514475"/>
          <p14:tracePt t="12291" x="6275388" y="1389063"/>
          <p14:tracePt t="12324" x="6297613" y="1246188"/>
          <p14:tracePt t="12355" x="6297613" y="1096963"/>
          <p14:tracePt t="12387" x="6280150" y="949325"/>
          <p14:tracePt t="12419" x="6235700" y="850900"/>
          <p14:tracePt t="12451" x="6211888" y="828675"/>
          <p14:tracePt t="12483" x="6165850" y="817563"/>
          <p14:tracePt t="12516" x="6115050" y="811213"/>
          <p14:tracePt t="12547" x="5994400" y="835025"/>
          <p14:tracePt t="12579" x="5807075" y="896938"/>
          <p14:tracePt t="12611" x="5607050" y="989013"/>
          <p14:tracePt t="12643" x="5435600" y="1079500"/>
          <p14:tracePt t="12675" x="5314950" y="1222375"/>
          <p14:tracePt t="12707" x="5165725" y="1382713"/>
          <p14:tracePt t="12739" x="5022850" y="1531938"/>
          <p14:tracePt t="12771" x="4846638" y="1749425"/>
          <p14:tracePt t="12803" x="4565650" y="2092325"/>
          <p14:tracePt t="12835" x="4406900" y="2297113"/>
          <p14:tracePt t="12867" x="4337050" y="2417763"/>
          <p14:tracePt t="12899" x="4303713" y="2525713"/>
          <p14:tracePt t="12932" x="4292600" y="2668588"/>
          <p14:tracePt t="12963" x="4303713" y="2760663"/>
          <p14:tracePt t="12995" x="4337050" y="2822575"/>
          <p14:tracePt t="13028" x="4468813" y="2943225"/>
          <p14:tracePt t="13059" x="4737100" y="3154363"/>
          <p14:tracePt t="13091" x="5051425" y="3314700"/>
          <p14:tracePt t="13123" x="5240338" y="3371850"/>
          <p14:tracePt t="13155" x="5365750" y="3411538"/>
          <p14:tracePt t="13187" x="5561013" y="3440113"/>
          <p14:tracePt t="13219" x="5703888" y="3451225"/>
          <p14:tracePt t="13251" x="5789613" y="3463925"/>
          <p14:tracePt t="13283" x="5978525" y="3463925"/>
          <p14:tracePt t="13315" x="6269038" y="3394075"/>
          <p14:tracePt t="13347" x="6497638" y="3314700"/>
          <p14:tracePt t="13379" x="6635750" y="3257550"/>
          <p14:tracePt t="13411" x="6708775" y="3222625"/>
          <p14:tracePt t="13443" x="6794500" y="3154363"/>
          <p14:tracePt t="13475" x="6915150" y="3063875"/>
          <p14:tracePt t="13508" x="7040563" y="2978150"/>
          <p14:tracePt t="13540" x="7137400" y="2886075"/>
          <p14:tracePt t="13571" x="7200900" y="2789238"/>
          <p14:tracePt t="13603" x="7235825" y="2714625"/>
          <p14:tracePt t="13636" x="7240588" y="2668588"/>
          <p14:tracePt t="13667" x="7240588" y="2657475"/>
          <p14:tracePt t="13699" x="7240588" y="2651125"/>
          <p14:tracePt t="13731" x="7235825" y="2635250"/>
          <p14:tracePt t="13764" x="7200900" y="2606675"/>
          <p14:tracePt t="13795" x="7092950" y="2532063"/>
          <p14:tracePt t="13827" x="6892925" y="2428875"/>
          <p14:tracePt t="13859" x="6657975" y="2360613"/>
          <p14:tracePt t="13891" x="6365875" y="2292350"/>
          <p14:tracePt t="13923" x="6229350" y="2251075"/>
          <p14:tracePt t="13955" x="6154738" y="2239963"/>
          <p14:tracePt t="13988" x="6007100" y="2239963"/>
          <p14:tracePt t="14019" x="5732463" y="2274888"/>
          <p14:tracePt t="14051" x="5526088" y="2336800"/>
          <p14:tracePt t="14083" x="5321300" y="2446338"/>
          <p14:tracePt t="14115" x="5092700" y="2560638"/>
          <p14:tracePt t="14147" x="4926013" y="2668588"/>
          <p14:tracePt t="14179" x="4822825" y="2760663"/>
          <p14:tracePt t="14211" x="4714875" y="2863850"/>
          <p14:tracePt t="14245" x="4578350" y="2989263"/>
          <p14:tracePt t="14275" x="4532313" y="3057525"/>
          <p14:tracePt t="14308" x="4525963" y="3097213"/>
          <p14:tracePt t="14339" x="4525963" y="3165475"/>
          <p14:tracePt t="14371" x="4594225" y="3286125"/>
          <p14:tracePt t="14403" x="4714875" y="3378200"/>
          <p14:tracePt t="14436" x="4879975" y="3463925"/>
          <p14:tracePt t="14467" x="5097463" y="3554413"/>
          <p14:tracePt t="14499" x="5354638" y="3589338"/>
          <p14:tracePt t="14531" x="5468938" y="3600450"/>
          <p14:tracePt t="14564" x="5497513" y="3600450"/>
          <p14:tracePt t="14595" x="5554663" y="3594100"/>
          <p14:tracePt t="14627" x="5657850" y="3578225"/>
          <p14:tracePt t="14659" x="5840413" y="3571875"/>
          <p14:tracePt t="14691" x="6000750" y="3571875"/>
          <p14:tracePt t="14723" x="6178550" y="3578225"/>
          <p14:tracePt t="14755" x="6378575" y="3571875"/>
          <p14:tracePt t="14787" x="6611938" y="3536950"/>
          <p14:tracePt t="14819" x="6921500" y="3525838"/>
          <p14:tracePt t="14851" x="7212013" y="3525838"/>
          <p14:tracePt t="14883" x="7497763" y="3492500"/>
          <p14:tracePt t="14915" x="7783513" y="3422650"/>
          <p14:tracePt t="14948" x="8047038" y="3365500"/>
          <p14:tracePt t="14979" x="8183563" y="3332163"/>
          <p14:tracePt t="15011" x="8247063" y="3286125"/>
          <p14:tracePt t="15044" x="8293100" y="3217863"/>
          <p14:tracePt t="15075" x="8304213" y="3182938"/>
          <p14:tracePt t="15107" x="8304213" y="3160713"/>
          <p14:tracePt t="15139" x="8304213" y="3125788"/>
          <p14:tracePt t="15171" x="8275638" y="3097213"/>
          <p14:tracePt t="15203" x="8189913" y="3057525"/>
          <p14:tracePt t="15235" x="7789863" y="3000375"/>
          <p14:tracePt t="15267" x="7521575" y="2954338"/>
          <p14:tracePt t="15299" x="7458075" y="2949575"/>
          <p14:tracePt t="15331" x="7315200" y="2954338"/>
          <p14:tracePt t="15364" x="7000875" y="2994025"/>
          <p14:tracePt t="15395" x="6761163" y="3017838"/>
          <p14:tracePt t="15427" x="6515100" y="3006725"/>
          <p14:tracePt t="15459" x="6194425" y="3006725"/>
          <p14:tracePt t="15491" x="5875338" y="3011488"/>
          <p14:tracePt t="15523" x="5692775" y="2994025"/>
          <p14:tracePt t="15556" x="5618163" y="2982913"/>
          <p14:tracePt t="15587" x="5549900" y="2982913"/>
          <p14:tracePt t="15619" x="5365750" y="2982913"/>
          <p14:tracePt t="15651" x="5275263" y="2982913"/>
          <p14:tracePt t="15684" x="5264150" y="2982913"/>
          <p14:tracePt t="16584" x="5268913" y="2982913"/>
          <p14:tracePt t="16592" x="5286375" y="2971800"/>
          <p14:tracePt t="16595" x="5435600" y="2921000"/>
          <p14:tracePt t="16626" x="5607050" y="2863850"/>
          <p14:tracePt t="16658" x="5692775" y="2828925"/>
          <p14:tracePt t="16690" x="5761038" y="2789238"/>
          <p14:tracePt t="16722" x="5822950" y="2743200"/>
          <p14:tracePt t="16754" x="5868988" y="2697163"/>
          <p14:tracePt t="16786" x="5892800" y="2674938"/>
          <p14:tracePt t="16818" x="5915025" y="2646363"/>
          <p14:tracePt t="16850" x="5943600" y="2593975"/>
          <p14:tracePt t="16882" x="5983288" y="2525713"/>
          <p14:tracePt t="16914" x="6007100" y="2468563"/>
          <p14:tracePt t="16946" x="6022975" y="2422525"/>
          <p14:tracePt t="16978" x="6029325" y="2393950"/>
          <p14:tracePt t="17010" x="6029325" y="2389188"/>
          <p14:tracePt t="17042" x="6035675" y="2378075"/>
          <p14:tracePt t="17074" x="6040438" y="2365375"/>
          <p14:tracePt t="17107" x="6040438" y="2360613"/>
          <p14:tracePt t="17345" x="6035675" y="2360613"/>
          <p14:tracePt t="17352" x="6022975" y="2365375"/>
          <p14:tracePt t="17359" x="5994400" y="2382838"/>
          <p14:tracePt t="17390" x="5715000" y="2457450"/>
          <p14:tracePt t="17422" x="3806825" y="2663825"/>
          <p14:tracePt t="17454" x="1793875" y="2771775"/>
          <p14:tracePt t="17486" x="1068388" y="2736850"/>
          <p14:tracePt t="17519" x="1068388" y="2732088"/>
          <p14:tracePt t="17551" x="1096963" y="2679700"/>
          <p14:tracePt t="17583" x="1114425" y="2628900"/>
          <p14:tracePt t="17614" x="1114425" y="2589213"/>
          <p14:tracePt t="17646" x="1114425" y="2549525"/>
          <p14:tracePt t="17678" x="1114425" y="2435225"/>
          <p14:tracePt t="17710" x="1108075" y="2292350"/>
          <p14:tracePt t="17742" x="1125538" y="2182813"/>
          <p14:tracePt t="17775" x="1165225" y="2103438"/>
          <p14:tracePt t="17806" x="1211263" y="2039938"/>
          <p14:tracePt t="17838" x="1250950" y="2000250"/>
          <p14:tracePt t="17870" x="1279525" y="1978025"/>
          <p14:tracePt t="17902" x="1446213" y="1885950"/>
          <p14:tracePt t="17934" x="1514475" y="1846263"/>
          <p14:tracePt t="17966" x="1520825" y="1846263"/>
          <p14:tracePt t="18112" x="1525588" y="1839913"/>
          <p14:tracePt t="18113" x="1525588" y="1835150"/>
          <p14:tracePt t="18124" x="1549400" y="1822450"/>
          <p14:tracePt t="18156" x="1571625" y="1806575"/>
          <p14:tracePt t="18188" x="1593850" y="1793875"/>
          <p14:tracePt t="18220" x="1622425" y="1782763"/>
          <p14:tracePt t="18254" x="1635125" y="1771650"/>
          <p14:tracePt t="18284" x="1639888" y="1771650"/>
          <p14:tracePt t="19305" x="1646238" y="1771650"/>
          <p14:tracePt t="19391" x="1651000" y="1771650"/>
          <p14:tracePt t="19417" x="1657350" y="1765300"/>
          <p14:tracePt t="19449" x="1663700" y="1760538"/>
          <p14:tracePt t="19459" x="1668463" y="1760538"/>
          <p14:tracePt t="20161" x="1668463" y="1765300"/>
          <p14:tracePt t="20176" x="1674813" y="1800225"/>
          <p14:tracePt t="20184" x="1703388" y="1920875"/>
          <p14:tracePt t="20195" x="1771650" y="2171700"/>
          <p14:tracePt t="20229" x="1839913" y="2406650"/>
          <p14:tracePt t="20259" x="1857375" y="2486025"/>
          <p14:tracePt t="20292" x="1857375" y="2497138"/>
          <p14:tracePt t="20323" x="1857375" y="2508250"/>
          <p14:tracePt t="20355" x="1857375" y="2532063"/>
          <p14:tracePt t="20387" x="1857375" y="2611438"/>
          <p14:tracePt t="20419" x="1857375" y="2749550"/>
          <p14:tracePt t="20451" x="1863725" y="2874963"/>
          <p14:tracePt t="20483" x="1868488" y="2954338"/>
          <p14:tracePt t="20515" x="1879600" y="3028950"/>
          <p14:tracePt t="20547" x="1892300" y="3057525"/>
          <p14:tracePt t="20579" x="1897063" y="3086100"/>
          <p14:tracePt t="20611" x="1903413" y="3154363"/>
          <p14:tracePt t="20644" x="1925638" y="3257550"/>
          <p14:tracePt t="20675" x="1943100" y="3382963"/>
          <p14:tracePt t="20707" x="1960563" y="3440113"/>
          <p14:tracePt t="20739" x="1971675" y="3475038"/>
          <p14:tracePt t="20771" x="1982788" y="3497263"/>
          <p14:tracePt t="20803" x="1989138" y="3532188"/>
          <p14:tracePt t="20835" x="2022475" y="3594100"/>
          <p14:tracePt t="20867" x="2085975" y="3692525"/>
          <p14:tracePt t="20899" x="2114550" y="3736975"/>
          <p14:tracePt t="20931" x="2149475" y="3771900"/>
          <p14:tracePt t="20963" x="2165350" y="3771900"/>
          <p14:tracePt t="20995" x="2182813" y="3778250"/>
          <p14:tracePt t="21027" x="2228850" y="3778250"/>
          <p14:tracePt t="21059" x="2246313" y="3778250"/>
          <p14:tracePt t="21129" x="2257425" y="3778250"/>
          <p14:tracePt t="21135" x="2349500" y="3794125"/>
          <p14:tracePt t="21156" x="2474913" y="3835400"/>
          <p14:tracePt t="21187" x="2486025" y="3840163"/>
          <p14:tracePt t="22352" x="2486025" y="3835400"/>
          <p14:tracePt t="22360" x="2486025" y="3829050"/>
          <p14:tracePt t="22368" x="2411413" y="3543300"/>
          <p14:tracePt t="22394" x="2336800" y="3308350"/>
          <p14:tracePt t="22426" x="2279650" y="3114675"/>
          <p14:tracePt t="22458" x="2206625" y="2879725"/>
          <p14:tracePt t="22490" x="2132013" y="2668588"/>
          <p14:tracePt t="22522" x="2097088" y="2554288"/>
          <p14:tracePt t="22554" x="2063750" y="2439988"/>
          <p14:tracePt t="22587" x="2028825" y="2349500"/>
          <p14:tracePt t="22618" x="2006600" y="2279650"/>
          <p14:tracePt t="22651" x="1931988" y="2165350"/>
          <p14:tracePt t="22682" x="1793875" y="1943100"/>
          <p14:tracePt t="22715" x="1708150" y="1828800"/>
          <p14:tracePt t="22746" x="1657350" y="1760538"/>
          <p14:tracePt t="22816" x="1651000" y="1754188"/>
          <p14:tracePt t="22888" x="1651000" y="1749425"/>
          <p14:tracePt t="22920" x="1646238" y="1743075"/>
          <p14:tracePt t="23320" x="1646238" y="1754188"/>
          <p14:tracePt t="23336" x="1646238" y="1771650"/>
          <p14:tracePt t="23344" x="1668463" y="1920875"/>
          <p14:tracePt t="23363" x="1720850" y="2125663"/>
          <p14:tracePt t="23394" x="1789113" y="2332038"/>
          <p14:tracePt t="23427" x="1817688" y="2435225"/>
          <p14:tracePt t="23458" x="1846263" y="2503488"/>
          <p14:tracePt t="23490" x="1863725" y="2565400"/>
          <p14:tracePt t="23522" x="1897063" y="2635250"/>
          <p14:tracePt t="23554" x="1943100" y="2760663"/>
          <p14:tracePt t="23586" x="2011363" y="2965450"/>
          <p14:tracePt t="23618" x="2046288" y="3097213"/>
          <p14:tracePt t="23650" x="2074863" y="3160713"/>
          <p14:tracePt t="23683" x="2125663" y="3275013"/>
          <p14:tracePt t="23714" x="2160588" y="3354388"/>
          <p14:tracePt t="23747" x="2171700" y="3378200"/>
          <p14:tracePt t="23779" x="2189163" y="3394075"/>
          <p14:tracePt t="23810" x="2211388" y="3451225"/>
          <p14:tracePt t="23843" x="2274888" y="3543300"/>
          <p14:tracePt t="23875" x="2332038" y="3617913"/>
          <p14:tracePt t="23907" x="2382838" y="3697288"/>
          <p14:tracePt t="23938" x="2474913" y="3829050"/>
          <p14:tracePt t="23970" x="2532063" y="3897313"/>
          <p14:tracePt t="24816" x="0" y="0"/>
        </p14:tracePtLst>
        <p14:tracePtLst>
          <p14:tracePt t="26158" x="1177925" y="2503488"/>
          <p14:tracePt t="26423" x="0" y="0"/>
        </p14:tracePtLst>
        <p14:tracePtLst>
          <p14:tracePt t="32673" x="3783013" y="6851650"/>
          <p14:tracePt t="32825" x="3778250" y="6851650"/>
          <p14:tracePt t="32833" x="3765550" y="6851650"/>
          <p14:tracePt t="32842" x="3582988" y="6851650"/>
          <p14:tracePt t="32874" x="3457575" y="6851650"/>
          <p14:tracePt t="32961" x="3457575" y="6840538"/>
          <p14:tracePt t="32964" x="3468688" y="6778625"/>
          <p14:tracePt t="32975" x="3497263" y="6503988"/>
          <p14:tracePt t="33007" x="3543300" y="6223000"/>
          <p14:tracePt t="33039" x="3543300" y="6189663"/>
          <p14:tracePt t="33193" x="3549650" y="6189663"/>
          <p14:tracePt t="33201" x="3554413" y="6189663"/>
          <p14:tracePt t="33209" x="3565525" y="6189663"/>
          <p14:tracePt t="33229" x="3622675" y="6200775"/>
          <p14:tracePt t="33262" x="3629025" y="6200775"/>
          <p14:tracePt t="33425" x="3629025" y="6218238"/>
          <p14:tracePt t="33432" x="3622675" y="6235700"/>
          <p14:tracePt t="33440" x="3617913" y="6251575"/>
          <p14:tracePt t="33809" x="3611563" y="6257925"/>
          <p14:tracePt t="34457" x="3617913" y="6257925"/>
          <p14:tracePt t="34465" x="3635375" y="6251575"/>
          <p14:tracePt t="34481" x="3657600" y="6246813"/>
          <p14:tracePt t="34585" x="3663950" y="6240463"/>
          <p14:tracePt t="34649" x="3668713" y="6240463"/>
          <p14:tracePt t="34665" x="3675063" y="6240463"/>
          <p14:tracePt t="34673" x="3686175" y="6235700"/>
          <p14:tracePt t="34690" x="3708400" y="6223000"/>
          <p14:tracePt t="34722" x="3714750" y="6223000"/>
          <p14:tracePt t="34754" x="3725863" y="6223000"/>
          <p14:tracePt t="34786" x="3771900" y="6223000"/>
          <p14:tracePt t="34818" x="3806825" y="6223000"/>
          <p14:tracePt t="34851" x="3811588" y="6223000"/>
          <p14:tracePt t="35385" x="3817938" y="6223000"/>
          <p14:tracePt t="35385" x="0" y="0"/>
        </p14:tracePtLst>
        <p14:tracePtLst>
          <p14:tracePt t="38800" x="6515100" y="1885950"/>
          <p14:tracePt t="39093" x="6508750" y="1885950"/>
          <p14:tracePt t="39097" x="6492875" y="1885950"/>
          <p14:tracePt t="39108" x="5897563" y="1868488"/>
          <p14:tracePt t="39140" x="5565775" y="1846263"/>
          <p14:tracePt t="39172" x="5492750" y="1839913"/>
          <p14:tracePt t="39204" x="5486400" y="1839913"/>
          <p14:tracePt t="39236" x="5394325" y="1835150"/>
          <p14:tracePt t="39268" x="5189538" y="1851025"/>
          <p14:tracePt t="39300" x="5103813" y="1874838"/>
          <p14:tracePt t="39332" x="5092700" y="1885950"/>
          <p14:tracePt t="39364" x="5057775" y="1925638"/>
          <p14:tracePt t="39397" x="5018088" y="2006600"/>
          <p14:tracePt t="39428" x="4989513" y="2057400"/>
          <p14:tracePt t="39460" x="4978400" y="2103438"/>
          <p14:tracePt t="39493" x="4965700" y="2171700"/>
          <p14:tracePt t="39524" x="4965700" y="2268538"/>
          <p14:tracePt t="39556" x="4989513" y="2332038"/>
          <p14:tracePt t="39588" x="5018088" y="2378075"/>
          <p14:tracePt t="39620" x="5121275" y="2439988"/>
          <p14:tracePt t="39652" x="5411788" y="2520950"/>
          <p14:tracePt t="39684" x="5668963" y="2549525"/>
          <p14:tracePt t="39716" x="5800725" y="2549525"/>
          <p14:tracePt t="39748" x="5932488" y="2549525"/>
          <p14:tracePt t="39780" x="6223000" y="2554288"/>
          <p14:tracePt t="39812" x="6475413" y="2503488"/>
          <p14:tracePt t="39844" x="6578600" y="2468563"/>
          <p14:tracePt t="39877" x="6629400" y="2446338"/>
          <p14:tracePt t="39909" x="6704013" y="2406650"/>
          <p14:tracePt t="39940" x="6754813" y="2378075"/>
          <p14:tracePt t="39972" x="6800850" y="2336800"/>
          <p14:tracePt t="40004" x="6840538" y="2292350"/>
          <p14:tracePt t="40036" x="6869113" y="2263775"/>
          <p14:tracePt t="40068" x="6869113" y="2251075"/>
          <p14:tracePt t="40100" x="6869113" y="2239963"/>
          <p14:tracePt t="40132" x="6851650" y="2193925"/>
          <p14:tracePt t="40164" x="6829425" y="2154238"/>
          <p14:tracePt t="40197" x="6778625" y="2120900"/>
          <p14:tracePt t="40228" x="6657975" y="2057400"/>
          <p14:tracePt t="40260" x="6565900" y="2022475"/>
          <p14:tracePt t="40292" x="6532563" y="2017713"/>
          <p14:tracePt t="40325" x="6275388" y="1971675"/>
          <p14:tracePt t="40356" x="5943600" y="1892300"/>
          <p14:tracePt t="40388" x="5772150" y="1863725"/>
          <p14:tracePt t="40421" x="5640388" y="1846263"/>
          <p14:tracePt t="40452" x="5440363" y="1835150"/>
          <p14:tracePt t="40484" x="5292725" y="1828800"/>
          <p14:tracePt t="40516" x="5222875" y="1839913"/>
          <p14:tracePt t="40549" x="5160963" y="1868488"/>
          <p14:tracePt t="40580" x="5108575" y="1897063"/>
          <p14:tracePt t="40612" x="5051425" y="1943100"/>
          <p14:tracePt t="40644" x="5018088" y="1982788"/>
          <p14:tracePt t="40676" x="5000625" y="2006600"/>
          <p14:tracePt t="40708" x="4972050" y="2039938"/>
          <p14:tracePt t="40740" x="4954588" y="2063750"/>
          <p14:tracePt t="40772" x="4949825" y="2074863"/>
          <p14:tracePt t="41212" x="0" y="0"/>
        </p14:tracePtLst>
        <p14:tracePtLst>
          <p14:tracePt t="41854" x="5211763" y="2217738"/>
          <p14:tracePt t="43719" x="5218113" y="2217738"/>
          <p14:tracePt t="43807" x="5222875" y="2217738"/>
          <p14:tracePt t="43815" x="5240338" y="2211388"/>
          <p14:tracePt t="43816" x="5286375" y="2189163"/>
          <p14:tracePt t="43844" x="5457825" y="2200275"/>
          <p14:tracePt t="43877" x="5680075" y="2235200"/>
          <p14:tracePt t="43908" x="5692775" y="2235200"/>
          <p14:tracePt t="44111" x="5697538" y="2235200"/>
          <p14:tracePt t="44127" x="5703888" y="2228850"/>
          <p14:tracePt t="44140" x="5715000" y="2228850"/>
          <p14:tracePt t="44145" x="5749925" y="2217738"/>
          <p14:tracePt t="44177" x="5754688" y="2217738"/>
          <p14:tracePt t="44727" x="5761038" y="2217738"/>
          <p14:tracePt t="44735" x="5794375" y="2228850"/>
          <p14:tracePt t="44739" x="6069013" y="2349500"/>
          <p14:tracePt t="44771" x="6194425" y="2382838"/>
          <p14:tracePt t="45175" x="6194425" y="2371725"/>
          <p14:tracePt t="45183" x="6194425" y="2365375"/>
          <p14:tracePt t="45191" x="6183313" y="2336800"/>
          <p14:tracePt t="45222" x="6183313" y="2332038"/>
          <p14:tracePt t="45695" x="6189663" y="2325688"/>
          <p14:tracePt t="45695" x="6200775" y="2320925"/>
          <p14:tracePt t="45706" x="6235700" y="2274888"/>
          <p14:tracePt t="45740" x="6257925" y="2228850"/>
          <p14:tracePt t="45771" x="6269038" y="2206625"/>
          <p14:tracePt t="45802" x="6275388" y="2193925"/>
          <p14:tracePt t="45834" x="6275388" y="2189163"/>
          <p14:tracePt t="45866" x="6275388" y="2182813"/>
          <p14:tracePt t="46279" x="6286500" y="2182813"/>
          <p14:tracePt t="46290" x="6297613" y="2178050"/>
          <p14:tracePt t="46291" x="6337300" y="2165350"/>
          <p14:tracePt t="46322" x="6354763" y="2160588"/>
          <p14:tracePt t="46354" x="6361113" y="2154238"/>
          <p14:tracePt t="46423" x="6365875" y="2154238"/>
          <p14:tracePt t="46743" x="6372225" y="2154238"/>
          <p14:tracePt t="46748" x="6378575" y="2149475"/>
          <p14:tracePt t="46756" x="6400800" y="2143125"/>
          <p14:tracePt t="46788" x="6411913" y="2136775"/>
          <p14:tracePt t="46820" x="6423025" y="2132013"/>
          <p14:tracePt t="46887" x="6429375" y="2132013"/>
          <p14:tracePt t="46887" x="6435725" y="2132013"/>
          <p14:tracePt t="47055" x="6440488" y="2132013"/>
          <p14:tracePt t="47320" x="6429375" y="2132013"/>
          <p14:tracePt t="47329" x="6423025" y="2136775"/>
          <p14:tracePt t="47341" x="6394450" y="2149475"/>
          <p14:tracePt t="47372" x="6372225" y="2160588"/>
          <p14:tracePt t="47404" x="6361113" y="2165350"/>
          <p14:tracePt t="47436" x="6332538" y="2178050"/>
          <p14:tracePt t="47468" x="6308725" y="2189163"/>
          <p14:tracePt t="47500" x="6292850" y="2193925"/>
          <p14:tracePt t="47584" x="6286500" y="2193925"/>
          <p14:tracePt t="47808" x="6297613" y="2193925"/>
          <p14:tracePt t="47824" x="6308725" y="2193925"/>
          <p14:tracePt t="47828" x="6321425" y="2189163"/>
          <p14:tracePt t="47842" x="6337300" y="2182813"/>
          <p14:tracePt t="47874" x="6343650" y="2178050"/>
          <p14:tracePt t="47906" x="6350000" y="2178050"/>
          <p14:tracePt t="47938" x="6354763" y="2178050"/>
          <p14:tracePt t="47971" x="6361113" y="2178050"/>
          <p14:tracePt t="48003" x="6365875" y="2178050"/>
          <p14:tracePt t="48034" x="6365875" y="2171700"/>
          <p14:tracePt t="48104" x="6372225" y="2171700"/>
          <p14:tracePt t="48400" x="6361113" y="2178050"/>
          <p14:tracePt t="48408" x="6350000" y="2182813"/>
          <p14:tracePt t="48409" x="6337300" y="2193925"/>
          <p14:tracePt t="48439" x="6337300" y="2200275"/>
          <p14:tracePt t="48584" x="6343650" y="2200275"/>
          <p14:tracePt t="48592" x="6350000" y="2200275"/>
          <p14:tracePt t="48594" x="6372225" y="2193925"/>
          <p14:tracePt t="48626" x="6394450" y="2189163"/>
          <p14:tracePt t="48896" x="6389688" y="2189163"/>
          <p14:tracePt t="48912" x="6383338" y="2193925"/>
          <p14:tracePt t="49216" x="6372225" y="2193925"/>
          <p14:tracePt t="49216" x="6365875" y="2200275"/>
          <p14:tracePt t="49232" x="6365875" y="2206625"/>
          <p14:tracePt t="49240" x="6350000" y="2211388"/>
          <p14:tracePt t="49258" x="6343650" y="2222500"/>
          <p14:tracePt t="49441" x="6350000" y="2222500"/>
          <p14:tracePt t="49448" x="6354763" y="2217738"/>
          <p14:tracePt t="49457" x="6389688" y="2211388"/>
          <p14:tracePt t="49489" x="6400800" y="2206625"/>
          <p14:tracePt t="49854" x="0" y="0"/>
        </p14:tracePtLst>
        <p14:tracePtLst>
          <p14:tracePt t="51325" x="5480050" y="2879725"/>
          <p14:tracePt t="51408" x="5486400" y="2879725"/>
          <p14:tracePt t="51424" x="5497513" y="2879725"/>
          <p14:tracePt t="51431" x="5508625" y="2868613"/>
          <p14:tracePt t="51442" x="5561013" y="2857500"/>
          <p14:tracePt t="51474" x="5583238" y="2851150"/>
          <p14:tracePt t="51506" x="5622925" y="2840038"/>
          <p14:tracePt t="51538" x="5686425" y="2822575"/>
          <p14:tracePt t="51571" x="5697538" y="2817813"/>
          <p14:tracePt t="51639" x="5703888" y="2817813"/>
          <p14:tracePt t="51736" x="5708650" y="2817813"/>
          <p14:tracePt t="51872" x="5715000" y="2817813"/>
          <p14:tracePt t="51890" x="5726113" y="2817813"/>
          <p14:tracePt t="51897" x="5789613" y="2811463"/>
          <p14:tracePt t="51922" x="6057900" y="2817813"/>
          <p14:tracePt t="51954" x="6165850" y="2822575"/>
          <p14:tracePt t="51986" x="6178550" y="2822575"/>
          <p14:tracePt t="52018" x="6183313" y="2822575"/>
          <p14:tracePt t="52050" x="6194425" y="2817813"/>
          <p14:tracePt t="52083" x="6218238" y="2811463"/>
          <p14:tracePt t="52114" x="6218238" y="2806700"/>
          <p14:tracePt t="52146" x="6235700" y="2800350"/>
          <p14:tracePt t="52178" x="6257925" y="2789238"/>
          <p14:tracePt t="52210" x="6280150" y="2778125"/>
          <p14:tracePt t="52242" x="6303963" y="2765425"/>
          <p14:tracePt t="52344" x="6308725" y="2760663"/>
          <p14:tracePt t="52455" x="6303963" y="2760663"/>
          <p14:tracePt t="52463" x="6297613" y="2765425"/>
          <p14:tracePt t="52464" x="6280150" y="2778125"/>
          <p14:tracePt t="52494" x="6246813" y="2840038"/>
          <p14:tracePt t="52528" x="6235700" y="2936875"/>
          <p14:tracePt t="52558" x="6223000" y="3143250"/>
          <p14:tracePt t="52591" x="6223000" y="3200400"/>
          <p14:tracePt t="52688" x="6223000" y="3194050"/>
          <p14:tracePt t="52695" x="6240463" y="3189288"/>
          <p14:tracePt t="52696" x="6269038" y="3171825"/>
          <p14:tracePt t="52725" x="6308725" y="3092450"/>
          <p14:tracePt t="52758" x="6354763" y="3000375"/>
          <p14:tracePt t="52789" x="6378575" y="2897188"/>
          <p14:tracePt t="52821" x="6383338" y="2840038"/>
          <p14:tracePt t="52854" x="6383338" y="2817813"/>
          <p14:tracePt t="52885" x="6383338" y="2811463"/>
          <p14:tracePt t="53047" x="6383338" y="2806700"/>
          <p14:tracePt t="53079" x="6383338" y="2800350"/>
          <p14:tracePt t="53083" x="6389688" y="2789238"/>
          <p14:tracePt t="53091" x="6389688" y="2760663"/>
          <p14:tracePt t="53122" x="6394450" y="2749550"/>
          <p14:tracePt t="5353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questions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Calculate decay constant for the </a:t>
            </a:r>
            <a:r>
              <a:rPr lang="en-US" dirty="0" smtClean="0"/>
              <a:t>following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baseline="30000" dirty="0" smtClean="0"/>
              <a:t>75</a:t>
            </a:r>
            <a:r>
              <a:rPr lang="en-US" dirty="0" smtClean="0"/>
              <a:t>Se example</a:t>
            </a:r>
          </a:p>
          <a:p>
            <a:pPr lvl="2">
              <a:lnSpc>
                <a:spcPct val="90000"/>
              </a:lnSpc>
            </a:pPr>
            <a:r>
              <a:rPr lang="en-US" baseline="30000" dirty="0" smtClean="0">
                <a:latin typeface="Symbol" pitchFamily="18" charset="2"/>
              </a:rPr>
              <a:t>   </a:t>
            </a:r>
            <a:r>
              <a:rPr lang="en-US" dirty="0" smtClean="0">
                <a:latin typeface="Symbol" pitchFamily="18" charset="2"/>
              </a:rPr>
              <a:t>l= </a:t>
            </a:r>
            <a:r>
              <a:rPr lang="en-US" dirty="0" smtClean="0"/>
              <a:t>ln(2)/119.78 day =  0.00579 d</a:t>
            </a:r>
            <a:r>
              <a:rPr lang="en-US" baseline="30000" dirty="0" smtClean="0"/>
              <a:t>-1</a:t>
            </a:r>
            <a:endParaRPr lang="en-US" baseline="30000" dirty="0" smtClean="0">
              <a:latin typeface="Symbol" pitchFamily="18" charset="2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=  0.00579 d</a:t>
            </a:r>
            <a:r>
              <a:rPr lang="en-US" baseline="30000" dirty="0" smtClean="0"/>
              <a:t>-1</a:t>
            </a:r>
            <a:r>
              <a:rPr lang="en-US" dirty="0" smtClean="0"/>
              <a:t> *1d/24 hr * 1 hr/3600 s =6.7E-8 s</a:t>
            </a:r>
            <a:r>
              <a:rPr lang="en-US" baseline="30000" dirty="0" smtClean="0"/>
              <a:t>-1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813560"/>
          <a:ext cx="7848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Isotope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1/2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itchFamily="18" charset="2"/>
                        </a:rPr>
                        <a:t>l</a:t>
                      </a:r>
                      <a:endParaRPr lang="en-US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l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baseline="0" dirty="0" smtClean="0">
                          <a:latin typeface="+mn-lt"/>
                        </a:rPr>
                        <a:t>(s</a:t>
                      </a:r>
                      <a:r>
                        <a:rPr lang="en-US" baseline="30000" dirty="0" smtClean="0">
                          <a:latin typeface="+mn-lt"/>
                        </a:rPr>
                        <a:t>-1</a:t>
                      </a:r>
                      <a:r>
                        <a:rPr lang="en-US" baseline="0" dirty="0" smtClean="0">
                          <a:latin typeface="+mn-lt"/>
                        </a:rPr>
                        <a:t>)</a:t>
                      </a:r>
                      <a:endParaRPr lang="en-US" dirty="0" smtClean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75</a:t>
                      </a:r>
                      <a:r>
                        <a:rPr lang="en-US" dirty="0" smtClean="0"/>
                        <a:t>Se</a:t>
                      </a:r>
                      <a:endParaRPr lang="en-US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119.78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5.79E-3 d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6.78E-8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74m</a:t>
                      </a:r>
                      <a:r>
                        <a:rPr lang="en-US" dirty="0" smtClean="0"/>
                        <a:t>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seconds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6.93E-2 s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6.93E-2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81</a:t>
                      </a:r>
                      <a:r>
                        <a:rPr lang="en-US" dirty="0" smtClean="0"/>
                        <a:t>Zn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0.32 seconds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2.17 s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2.17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137</a:t>
                      </a:r>
                      <a:r>
                        <a:rPr lang="en-US" dirty="0" smtClean="0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30.07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2.31E-2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7.30E-10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 smtClean="0"/>
                        <a:t>239</a:t>
                      </a:r>
                      <a:r>
                        <a:rPr lang="en-US" dirty="0" smtClean="0"/>
                        <a:t>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2.41E4 years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2.88E-5 a</a:t>
                      </a:r>
                      <a:r>
                        <a:rPr lang="en-US" baseline="30000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9.11E-13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08"/>
    </mc:Choice>
    <mc:Fallback xmlns="">
      <p:transition spd="slow" advTm="5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904" x="835025" y="2406650"/>
          <p14:tracePt t="7494" x="835025" y="2411413"/>
          <p14:tracePt t="7509" x="835025" y="2417763"/>
          <p14:tracePt t="7517" x="857250" y="2536825"/>
          <p14:tracePt t="7529" x="908050" y="2714625"/>
          <p14:tracePt t="7562" x="931863" y="2794000"/>
          <p14:tracePt t="7593" x="936625" y="2811463"/>
          <p14:tracePt t="7626" x="936625" y="2828925"/>
          <p14:tracePt t="7657" x="936625" y="2874963"/>
          <p14:tracePt t="7689" x="936625" y="2921000"/>
          <p14:tracePt t="7721" x="942975" y="2943225"/>
          <p14:tracePt t="7753" x="942975" y="2949575"/>
          <p14:tracePt t="7786" x="942975" y="2965450"/>
          <p14:tracePt t="7817" x="942975" y="2978150"/>
          <p14:tracePt t="7849" x="942975" y="3011488"/>
          <p14:tracePt t="7881" x="942975" y="3057525"/>
          <p14:tracePt t="7913" x="942975" y="3108325"/>
          <p14:tracePt t="7945" x="931863" y="3189288"/>
          <p14:tracePt t="7978" x="914400" y="3275013"/>
          <p14:tracePt t="8010" x="896938" y="3360738"/>
          <p14:tracePt t="8041" x="885825" y="3417888"/>
          <p14:tracePt t="8073" x="874713" y="3475038"/>
          <p14:tracePt t="8105" x="863600" y="3554413"/>
          <p14:tracePt t="8138" x="850900" y="3651250"/>
          <p14:tracePt t="8169" x="846138" y="3765550"/>
          <p14:tracePt t="8201" x="846138" y="3903663"/>
          <p14:tracePt t="8233" x="863600" y="4029075"/>
          <p14:tracePt t="8265" x="868363" y="4068763"/>
          <p14:tracePt t="8298" x="868363" y="4075113"/>
          <p14:tracePt t="8454" x="879475" y="4075113"/>
          <p14:tracePt t="8461" x="892175" y="4075113"/>
          <p14:tracePt t="8469" x="1171575" y="3932238"/>
          <p14:tracePt t="8497" x="1508125" y="3771900"/>
          <p14:tracePt t="8530" x="1949450" y="3451225"/>
          <p14:tracePt t="8560" x="2182813" y="3189288"/>
          <p14:tracePt t="8592" x="2393950" y="2879725"/>
          <p14:tracePt t="8624" x="2508250" y="2714625"/>
          <p14:tracePt t="8657" x="2549525" y="2657475"/>
          <p14:tracePt t="8688" x="2582863" y="2600325"/>
          <p14:tracePt t="8789" x="2582863" y="2593975"/>
          <p14:tracePt t="8797" x="2582863" y="2589213"/>
          <p14:tracePt t="8805" x="2611438" y="2560638"/>
          <p14:tracePt t="8827" x="2635250" y="2525713"/>
          <p14:tracePt t="8860" x="2657475" y="2497138"/>
          <p14:tracePt t="8891" x="2668588" y="2479675"/>
          <p14:tracePt t="8923" x="2679700" y="2474913"/>
          <p14:tracePt t="8997" x="2679700" y="2468563"/>
          <p14:tracePt t="9037" x="2686050" y="2463800"/>
          <p14:tracePt t="9039" x="2692400" y="2463800"/>
          <p14:tracePt t="9051" x="2697163" y="2457450"/>
          <p14:tracePt t="9083" x="2708275" y="2446338"/>
          <p14:tracePt t="9115" x="2732088" y="2422525"/>
          <p14:tracePt t="9148" x="2736850" y="2422525"/>
          <p14:tracePt t="9348" x="2736850" y="2435225"/>
          <p14:tracePt t="9364" x="2736850" y="2446338"/>
          <p14:tracePt t="9369" x="2743200" y="2578100"/>
          <p14:tracePt t="9393" x="2749550" y="2886075"/>
          <p14:tracePt t="9425" x="2760663" y="3160713"/>
          <p14:tracePt t="9457" x="2760663" y="3308350"/>
          <p14:tracePt t="9489" x="2771775" y="3394075"/>
          <p14:tracePt t="9521" x="2771775" y="3417888"/>
          <p14:tracePt t="9553" x="2771775" y="3422650"/>
          <p14:tracePt t="9585" x="2771775" y="3451225"/>
          <p14:tracePt t="9617" x="2778125" y="3536950"/>
          <p14:tracePt t="9649" x="2778125" y="3640138"/>
          <p14:tracePt t="9681" x="2778125" y="3743325"/>
          <p14:tracePt t="9713" x="2782888" y="3789363"/>
          <p14:tracePt t="9746" x="2782888" y="3840163"/>
          <p14:tracePt t="9777" x="2789238" y="3903663"/>
          <p14:tracePt t="9810" x="2789238" y="3932238"/>
          <p14:tracePt t="9841" x="2789238" y="3937000"/>
          <p14:tracePt t="9873" x="2789238" y="3954463"/>
          <p14:tracePt t="9964" x="2789238" y="3960813"/>
          <p14:tracePt t="10388" x="2806700" y="3960813"/>
          <p14:tracePt t="10396" x="2811463" y="3949700"/>
          <p14:tracePt t="10397" x="2846388" y="3937000"/>
          <p14:tracePt t="10426" x="2892425" y="3908425"/>
          <p14:tracePt t="10458" x="2978150" y="3835400"/>
          <p14:tracePt t="10491" x="3165475" y="3657600"/>
          <p14:tracePt t="10522" x="3308350" y="3492500"/>
          <p14:tracePt t="10554" x="3446463" y="3286125"/>
          <p14:tracePt t="10586" x="3536950" y="3165475"/>
          <p14:tracePt t="10618" x="3640138" y="3051175"/>
          <p14:tracePt t="10650" x="3794125" y="2886075"/>
          <p14:tracePt t="10683" x="3989388" y="2732088"/>
          <p14:tracePt t="10714" x="4279900" y="2503488"/>
          <p14:tracePt t="10746" x="4532313" y="2343150"/>
          <p14:tracePt t="10778" x="4554538" y="2325688"/>
          <p14:tracePt t="10908" x="4554538" y="2320925"/>
          <p14:tracePt t="10932" x="4560888" y="2314575"/>
          <p14:tracePt t="10957" x="4565650" y="2297113"/>
          <p14:tracePt t="10958" x="4600575" y="2251075"/>
          <p14:tracePt t="10989" x="4629150" y="2200275"/>
          <p14:tracePt t="11021" x="4640263" y="2189163"/>
          <p14:tracePt t="12764" x="4622800" y="2189163"/>
          <p14:tracePt t="12775" x="4611688" y="2193925"/>
          <p14:tracePt t="12776" x="4554538" y="2217738"/>
          <p14:tracePt t="12806" x="4422775" y="2279650"/>
          <p14:tracePt t="12838" x="4343400" y="2320925"/>
          <p14:tracePt t="12870" x="4235450" y="2371725"/>
          <p14:tracePt t="12902" x="4035425" y="2451100"/>
          <p14:tracePt t="12934" x="3811588" y="2525713"/>
          <p14:tracePt t="12966" x="3560763" y="2578100"/>
          <p14:tracePt t="12999" x="3382963" y="2611438"/>
          <p14:tracePt t="13030" x="3182938" y="2635250"/>
          <p14:tracePt t="13062" x="3051175" y="2640013"/>
          <p14:tracePt t="13094" x="2960688" y="2628900"/>
          <p14:tracePt t="13126" x="2921000" y="2611438"/>
          <p14:tracePt t="13158" x="2908300" y="2600325"/>
          <p14:tracePt t="13190" x="2868613" y="2578100"/>
          <p14:tracePt t="13223" x="2840038" y="2554288"/>
          <p14:tracePt t="13255" x="2806700" y="2514600"/>
          <p14:tracePt t="13286" x="2800350" y="2503488"/>
          <p14:tracePt t="13318" x="2794000" y="2492375"/>
          <p14:tracePt t="13404" x="2794000" y="2486025"/>
          <p14:tracePt t="13516" x="2794000" y="2479675"/>
          <p14:tracePt t="13548" x="2794000" y="2474913"/>
          <p14:tracePt t="14540" x="2800350" y="2474913"/>
          <p14:tracePt t="14548" x="2863850" y="2457450"/>
          <p14:tracePt t="14557" x="3486150" y="2400300"/>
          <p14:tracePt t="14589" x="4400550" y="2417763"/>
          <p14:tracePt t="14621" x="4760913" y="2446338"/>
          <p14:tracePt t="14653" x="4800600" y="2446338"/>
          <p14:tracePt t="14685" x="4811713" y="2446338"/>
          <p14:tracePt t="14717" x="4835525" y="2439988"/>
          <p14:tracePt t="14749" x="4857750" y="2439988"/>
          <p14:tracePt t="14781" x="4879975" y="2439988"/>
          <p14:tracePt t="14814" x="5057775" y="2451100"/>
          <p14:tracePt t="14845" x="5286375" y="2486025"/>
          <p14:tracePt t="14877" x="5303838" y="2486025"/>
          <p14:tracePt t="15588" x="5286375" y="2492375"/>
          <p14:tracePt t="15596" x="5257800" y="2497138"/>
          <p14:tracePt t="15609" x="5189538" y="2525713"/>
          <p14:tracePt t="15639" x="5108575" y="2554288"/>
          <p14:tracePt t="15672" x="5080000" y="2565400"/>
          <p14:tracePt t="15748" x="5075238" y="2565400"/>
          <p14:tracePt t="15796" x="5064125" y="2565400"/>
          <p14:tracePt t="15812" x="5057775" y="2565400"/>
          <p14:tracePt t="15820" x="5029200" y="2560638"/>
          <p14:tracePt t="15838" x="4983163" y="2520950"/>
          <p14:tracePt t="15870" x="4914900" y="2457450"/>
          <p14:tracePt t="15903" x="4864100" y="2389188"/>
          <p14:tracePt t="15934" x="4818063" y="2332038"/>
          <p14:tracePt t="15966" x="4732338" y="2228850"/>
          <p14:tracePt t="15998" x="4657725" y="2165350"/>
          <p14:tracePt t="16030" x="4640263" y="2149475"/>
          <p14:tracePt t="16062" x="4635500" y="2143125"/>
          <p14:tracePt t="16492" x="4640263" y="2143125"/>
          <p14:tracePt t="16507" x="4772025" y="2178050"/>
          <p14:tracePt t="16508" x="5132388" y="2336800"/>
          <p14:tracePt t="16508" x="5229225" y="2389188"/>
          <p14:tracePt t="16540" x="5422900" y="2474913"/>
          <p14:tracePt t="16571" x="5440363" y="2479675"/>
          <p14:tracePt t="17012" x="5440363" y="2486025"/>
          <p14:tracePt t="17028" x="5429250" y="2492375"/>
          <p14:tracePt t="17029" x="5418138" y="2497138"/>
          <p14:tracePt t="17029" x="5407025" y="2503488"/>
          <p14:tracePt t="17060" x="5389563" y="2520950"/>
          <p14:tracePt t="17092" x="5378450" y="2525713"/>
          <p14:tracePt t="17164" x="5372100" y="2532063"/>
          <p14:tracePt t="17452" x="5365750" y="2532063"/>
          <p14:tracePt t="17476" x="5360988" y="2532063"/>
          <p14:tracePt t="17490" x="5349875" y="2536825"/>
          <p14:tracePt t="17491" x="5183188" y="2578100"/>
          <p14:tracePt t="17522" x="4732338" y="2571750"/>
          <p14:tracePt t="17554" x="4337050" y="2532063"/>
          <p14:tracePt t="17586" x="4229100" y="2520950"/>
          <p14:tracePt t="17586" x="4217988" y="2520950"/>
          <p14:tracePt t="17620" x="4200525" y="2520950"/>
          <p14:tracePt t="17650" x="4143375" y="2514600"/>
          <p14:tracePt t="17682" x="4064000" y="2503488"/>
          <p14:tracePt t="17714" x="4029075" y="2503488"/>
          <p14:tracePt t="17746" x="4006850" y="2497138"/>
          <p14:tracePt t="17779" x="3879850" y="2451100"/>
          <p14:tracePt t="17810" x="3743325" y="2428875"/>
          <p14:tracePt t="17842" x="3714750" y="2422525"/>
          <p14:tracePt t="17875" x="3686175" y="2422525"/>
          <p14:tracePt t="17907" x="3611563" y="2422525"/>
          <p14:tracePt t="17938" x="3571875" y="2422525"/>
          <p14:tracePt t="17970" x="3554413" y="2422525"/>
          <p14:tracePt t="18002" x="3521075" y="2428875"/>
          <p14:tracePt t="18034" x="3451225" y="2435225"/>
          <p14:tracePt t="18066" x="3411538" y="2439988"/>
          <p14:tracePt t="18098" x="3389313" y="2446338"/>
          <p14:tracePt t="18130" x="3382963" y="2446338"/>
          <p14:tracePt t="19213" x="3365500" y="2457450"/>
          <p14:tracePt t="19222" x="3336925" y="2468563"/>
          <p14:tracePt t="19229" x="3292475" y="2486025"/>
          <p14:tracePt t="19256" x="3279775" y="2486025"/>
          <p14:tracePt t="19662" x="3292475" y="2486025"/>
          <p14:tracePt t="19664" x="3336925" y="2486025"/>
          <p14:tracePt t="19675" x="3840163" y="2520950"/>
          <p14:tracePt t="19707" x="4897438" y="2686050"/>
          <p14:tracePt t="19739" x="5378450" y="2771775"/>
          <p14:tracePt t="19771" x="5418138" y="2771775"/>
          <p14:tracePt t="19804" x="5429250" y="2771775"/>
          <p14:tracePt t="19835" x="5451475" y="2760663"/>
          <p14:tracePt t="19934" x="5457825" y="2760663"/>
          <p14:tracePt t="19950" x="5464175" y="2760663"/>
          <p14:tracePt t="19957" x="5468938" y="2754313"/>
          <p14:tracePt t="19973" x="5480050" y="2749550"/>
          <p14:tracePt t="20109" x="5486400" y="2743200"/>
          <p14:tracePt t="20205" x="5486400" y="2736850"/>
          <p14:tracePt t="20262" x="5480050" y="2732088"/>
          <p14:tracePt t="20278" x="5480050" y="2725738"/>
          <p14:tracePt t="20288" x="5480050" y="2720975"/>
          <p14:tracePt t="20297" x="5468938" y="2703513"/>
          <p14:tracePt t="20330" x="5464175" y="2679700"/>
          <p14:tracePt t="20361" x="5446713" y="2651125"/>
          <p14:tracePt t="20393" x="5429250" y="2622550"/>
          <p14:tracePt t="20426" x="5422900" y="2611438"/>
          <p14:tracePt t="20457" x="5418138" y="2593975"/>
          <p14:tracePt t="20489" x="5411788" y="2582863"/>
          <p14:tracePt t="20521" x="5411788" y="2571750"/>
          <p14:tracePt t="20553" x="5400675" y="2560638"/>
          <p14:tracePt t="20585" x="5400675" y="2549525"/>
          <p14:tracePt t="21043" x="0" y="0"/>
        </p14:tracePtLst>
        <p14:tracePtLst>
          <p14:tracePt t="30886" x="6897688" y="2143125"/>
          <p14:tracePt t="31461" x="6897688" y="2149475"/>
          <p14:tracePt t="31509" x="6892925" y="2154238"/>
          <p14:tracePt t="31517" x="6892925" y="2165350"/>
          <p14:tracePt t="31524" x="6875463" y="2178050"/>
          <p14:tracePt t="31556" x="6869113" y="2189163"/>
          <p14:tracePt t="31588" x="6864350" y="2193925"/>
          <p14:tracePt t="31620" x="6835775" y="2211388"/>
          <p14:tracePt t="31653" x="6818313" y="2217738"/>
          <p14:tracePt t="31684" x="6807200" y="2235200"/>
          <p14:tracePt t="31716" x="6800850" y="2235200"/>
          <p14:tracePt t="31748" x="6794500" y="2239963"/>
          <p14:tracePt t="31780" x="6789738" y="2239963"/>
          <p14:tracePt t="31812" x="6778625" y="2246313"/>
          <p14:tracePt t="31844" x="6761163" y="2257425"/>
          <p14:tracePt t="31876" x="6754813" y="2257425"/>
          <p14:tracePt t="31908" x="6750050" y="2263775"/>
          <p14:tracePt t="31940" x="6743700" y="2263775"/>
          <p14:tracePt t="32005" x="6737350" y="2268538"/>
          <p14:tracePt t="32053" x="6732588" y="2268538"/>
          <p14:tracePt t="32125" x="6726238" y="2274888"/>
          <p14:tracePt t="32173" x="6726238" y="2279650"/>
          <p14:tracePt t="32237" x="6726238" y="2286000"/>
          <p14:tracePt t="32301" x="6726238" y="2292350"/>
          <p14:tracePt t="32313" x="6726238" y="2303463"/>
          <p14:tracePt t="32324" x="6726238" y="2332038"/>
          <p14:tracePt t="32324" x="6726238" y="2336800"/>
          <p14:tracePt t="32357" x="6732588" y="2393950"/>
          <p14:tracePt t="32388" x="6737350" y="2486025"/>
          <p14:tracePt t="32388" x="6743700" y="2520950"/>
          <p14:tracePt t="32421" x="6750050" y="2651125"/>
          <p14:tracePt t="32452" x="6765925" y="2800350"/>
          <p14:tracePt t="32452" x="6772275" y="2822575"/>
          <p14:tracePt t="32485" x="6772275" y="2879725"/>
          <p14:tracePt t="32516" x="6778625" y="2943225"/>
          <p14:tracePt t="32548" x="6789738" y="3051175"/>
          <p14:tracePt t="32580" x="6794500" y="3154363"/>
          <p14:tracePt t="32612" x="6794500" y="3211513"/>
          <p14:tracePt t="32645" x="6807200" y="3279775"/>
          <p14:tracePt t="32676" x="6818313" y="3406775"/>
          <p14:tracePt t="32710" x="6823075" y="3468688"/>
          <p14:tracePt t="32740" x="6835775" y="3525838"/>
          <p14:tracePt t="32740" x="6835775" y="3549650"/>
          <p14:tracePt t="32773" x="6846888" y="3606800"/>
          <p14:tracePt t="32804" x="6864350" y="3692525"/>
          <p14:tracePt t="32804" x="6864350" y="3703638"/>
          <p14:tracePt t="32837" x="6875463" y="3754438"/>
          <p14:tracePt t="32868" x="6886575" y="3817938"/>
          <p14:tracePt t="32901" x="6897688" y="3857625"/>
          <p14:tracePt t="32932" x="6897688" y="3868738"/>
          <p14:tracePt t="32964" x="6897688" y="3886200"/>
          <p14:tracePt t="32997" x="6897688" y="3892550"/>
          <p14:tracePt t="33028" x="6897688" y="3903663"/>
          <p14:tracePt t="33061" x="6897688" y="3914775"/>
          <p14:tracePt t="33126" x="6897688" y="3921125"/>
          <p14:tracePt t="33668" x="0" y="0"/>
        </p14:tracePtLst>
        <p14:tracePtLst>
          <p14:tracePt t="39542" x="2794000" y="2417763"/>
          <p14:tracePt t="42012" x="2725738" y="2406650"/>
          <p14:tracePt t="42020" x="2543175" y="2389188"/>
          <p14:tracePt t="42024" x="1749425" y="2439988"/>
          <p14:tracePt t="42055" x="1200150" y="2439988"/>
          <p14:tracePt t="42087" x="1143000" y="2439988"/>
          <p14:tracePt t="42212" x="1136650" y="2439988"/>
          <p14:tracePt t="42228" x="1131888" y="2439988"/>
          <p14:tracePt t="42229" x="1125538" y="2439988"/>
          <p14:tracePt t="42257" x="1085850" y="2439988"/>
          <p14:tracePt t="42289" x="1079500" y="2446338"/>
          <p14:tracePt t="42322" x="1074738" y="2446338"/>
          <p14:tracePt t="42353" x="1068388" y="2446338"/>
          <p14:tracePt t="42724" x="0" y="0"/>
        </p14:tracePtLst>
        <p14:tracePtLst>
          <p14:tracePt t="46029" x="6075363" y="4846638"/>
          <p14:tracePt t="46157" x="6080125" y="4846638"/>
          <p14:tracePt t="46164" x="6080125" y="4806950"/>
          <p14:tracePt t="46173" x="6057900" y="4664075"/>
          <p14:tracePt t="46212" x="6000750" y="4479925"/>
          <p14:tracePt t="46244" x="5932488" y="4246563"/>
          <p14:tracePt t="46276" x="5822950" y="3943350"/>
          <p14:tracePt t="46308" x="5692775" y="3646488"/>
          <p14:tracePt t="46340" x="5594350" y="3429000"/>
          <p14:tracePt t="46370" x="5497513" y="3235325"/>
          <p14:tracePt t="46404" x="5422900" y="3108325"/>
          <p14:tracePt t="46430" x="5394325" y="3051175"/>
          <p14:tracePt t="46461" x="5360988" y="3000375"/>
          <p14:tracePt t="46493" x="5308600" y="2914650"/>
          <p14:tracePt t="46525" x="5240338" y="2817813"/>
          <p14:tracePt t="46557" x="5172075" y="2697163"/>
          <p14:tracePt t="46589" x="5132388" y="2622550"/>
          <p14:tracePt t="46621" x="5132388" y="2611438"/>
          <p14:tracePt t="46748" x="5132388" y="2606675"/>
          <p14:tracePt t="47036" x="5126038" y="2606675"/>
          <p14:tracePt t="47036" x="0" y="0"/>
        </p14:tracePtLst>
        <p14:tracePtLst>
          <p14:tracePt t="52932" x="4406900" y="5715000"/>
          <p14:tracePt t="52987" x="4406900" y="5708650"/>
          <p14:tracePt t="52995" x="4383088" y="5680075"/>
          <p14:tracePt t="53011" x="4297363" y="5618163"/>
          <p14:tracePt t="53043" x="4160838" y="5526088"/>
          <p14:tracePt t="53075" x="4079875" y="5475288"/>
          <p14:tracePt t="53107" x="4006850" y="5440363"/>
          <p14:tracePt t="53139" x="3732213" y="5360988"/>
          <p14:tracePt t="53167" x="3422650" y="5297488"/>
          <p14:tracePt t="53197" x="3286125" y="5292725"/>
          <p14:tracePt t="53229" x="3086100" y="5286375"/>
          <p14:tracePt t="53261" x="2828925" y="5268913"/>
          <p14:tracePt t="53294" x="2679700" y="5268913"/>
          <p14:tracePt t="53326" x="2514600" y="5297488"/>
          <p14:tracePt t="53359" x="2274888" y="5343525"/>
          <p14:tracePt t="53390" x="2132013" y="5394325"/>
          <p14:tracePt t="53423" x="2068513" y="5422900"/>
          <p14:tracePt t="53454" x="2011363" y="5464175"/>
          <p14:tracePt t="53486" x="1954213" y="5503863"/>
          <p14:tracePt t="53518" x="1914525" y="5543550"/>
          <p14:tracePt t="53550" x="1868488" y="5611813"/>
          <p14:tracePt t="53582" x="1822450" y="5697538"/>
          <p14:tracePt t="53614" x="1800225" y="5778500"/>
          <p14:tracePt t="53646" x="1800225" y="5818188"/>
          <p14:tracePt t="53678" x="1811338" y="5857875"/>
          <p14:tracePt t="53710" x="1846263" y="5915025"/>
          <p14:tracePt t="53742" x="1931988" y="5989638"/>
          <p14:tracePt t="53775" x="2092325" y="6080125"/>
          <p14:tracePt t="53806" x="2303463" y="6218238"/>
          <p14:tracePt t="53838" x="2514600" y="6315075"/>
          <p14:tracePt t="53870" x="2708275" y="6361113"/>
          <p14:tracePt t="53902" x="2903538" y="6372225"/>
          <p14:tracePt t="53934" x="3132138" y="6372225"/>
          <p14:tracePt t="53966" x="3332163" y="6350000"/>
          <p14:tracePt t="53998" x="3486150" y="6321425"/>
          <p14:tracePt t="54030" x="3692525" y="6264275"/>
          <p14:tracePt t="54063" x="3875088" y="6178550"/>
          <p14:tracePt t="54094" x="3983038" y="6121400"/>
          <p14:tracePt t="54126" x="4051300" y="6069013"/>
          <p14:tracePt t="54159" x="4103688" y="6007100"/>
          <p14:tracePt t="54190" x="4149725" y="5943600"/>
          <p14:tracePt t="54222" x="4183063" y="5886450"/>
          <p14:tracePt t="54254" x="4200525" y="5818188"/>
          <p14:tracePt t="54287" x="4206875" y="5754688"/>
          <p14:tracePt t="54318" x="4206875" y="5703888"/>
          <p14:tracePt t="54350" x="4183063" y="5646738"/>
          <p14:tracePt t="54382" x="4114800" y="5565775"/>
          <p14:tracePt t="54415" x="3994150" y="5468938"/>
          <p14:tracePt t="54446" x="3794125" y="5383213"/>
          <p14:tracePt t="54479" x="3514725" y="5286375"/>
          <p14:tracePt t="54510" x="3268663" y="5211763"/>
          <p14:tracePt t="54542" x="3143250" y="5183188"/>
          <p14:tracePt t="54574" x="2994025" y="5183188"/>
          <p14:tracePt t="54606" x="2771775" y="5200650"/>
          <p14:tracePt t="54638" x="2571750" y="5240338"/>
          <p14:tracePt t="54670" x="2417763" y="5292725"/>
          <p14:tracePt t="54702" x="2239963" y="5378450"/>
          <p14:tracePt t="54734" x="2120900" y="5464175"/>
          <p14:tracePt t="54766" x="2068513" y="5508625"/>
          <p14:tracePt t="54799" x="2039938" y="5549900"/>
          <p14:tracePt t="54830" x="2006600" y="5611813"/>
          <p14:tracePt t="54863" x="1982788" y="5664200"/>
          <p14:tracePt t="54894" x="1971675" y="5737225"/>
          <p14:tracePt t="54926" x="1971675" y="5840413"/>
          <p14:tracePt t="54959" x="1993900" y="5932488"/>
          <p14:tracePt t="54990" x="2085975" y="6018213"/>
          <p14:tracePt t="55022" x="2389188" y="6126163"/>
          <p14:tracePt t="55054" x="2736850" y="6200775"/>
          <p14:tracePt t="55086" x="3046413" y="6218238"/>
          <p14:tracePt t="55118" x="3354388" y="6183313"/>
          <p14:tracePt t="55150" x="3646488" y="6097588"/>
          <p14:tracePt t="55182" x="3851275" y="6035675"/>
          <p14:tracePt t="55215" x="3983038" y="5978525"/>
          <p14:tracePt t="55246" x="4114800" y="5880100"/>
          <p14:tracePt t="55278" x="4189413" y="5794375"/>
          <p14:tracePt t="55311" x="4235450" y="5732463"/>
          <p14:tracePt t="55342" x="4275138" y="5675313"/>
          <p14:tracePt t="55374" x="4286250" y="5635625"/>
          <p14:tracePt t="55406" x="4292600" y="5618163"/>
          <p14:tracePt t="55438" x="4292600" y="5607050"/>
          <p14:tracePt t="55594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What percentage of </a:t>
            </a:r>
            <a:r>
              <a:rPr lang="en-US" baseline="30000" dirty="0" smtClean="0"/>
              <a:t>66</a:t>
            </a:r>
            <a:r>
              <a:rPr lang="en-US" dirty="0" smtClean="0"/>
              <a:t>As remains from a given amount after 0.5 seconds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 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= 95.6 ms;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=7.25 s</a:t>
            </a:r>
            <a:r>
              <a:rPr lang="en-US" baseline="30000" dirty="0" smtClean="0"/>
              <a:t>-1</a:t>
            </a:r>
            <a:r>
              <a:rPr lang="en-US" baseline="-25000" dirty="0" smtClean="0"/>
              <a:t>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t   = 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N=/N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7.25(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.5)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 = 0.0266 =2.66 %</a:t>
            </a:r>
            <a:endParaRPr lang="en-US" dirty="0" smtClean="0"/>
          </a:p>
          <a:p>
            <a:pPr lvl="3">
              <a:lnSpc>
                <a:spcPct val="90000"/>
              </a:lnSpc>
            </a:pPr>
            <a:r>
              <a:rPr lang="en-US" dirty="0" smtClean="0"/>
              <a:t>After 5.23 half lives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How long would it take to decay 90 % of </a:t>
            </a:r>
            <a:r>
              <a:rPr lang="en-US" baseline="30000" dirty="0" smtClean="0"/>
              <a:t>65</a:t>
            </a:r>
            <a:r>
              <a:rPr lang="en-US" dirty="0" smtClean="0"/>
              <a:t>Zn?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Use 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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90 % decay means 10 % remains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Set 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N/N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=0.1, t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1/2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 = 244 d, </a:t>
            </a:r>
            <a:r>
              <a:rPr lang="en-US" dirty="0" smtClean="0">
                <a:latin typeface="Symbol" pitchFamily="18" charset="2"/>
                <a:sym typeface="Math1" pitchFamily="2" charset="2"/>
              </a:rPr>
              <a:t>l</a:t>
            </a:r>
            <a:r>
              <a:rPr lang="en-US" dirty="0" smtClean="0">
                <a:sym typeface="Math1" pitchFamily="2" charset="2"/>
              </a:rPr>
              <a:t>= 2.84E-3 d</a:t>
            </a:r>
            <a:r>
              <a:rPr lang="en-US" baseline="30000" dirty="0" smtClean="0">
                <a:sym typeface="Math1" pitchFamily="2" charset="2"/>
              </a:rPr>
              <a:t>-1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0.1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=e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</a:t>
            </a:r>
            <a:r>
              <a:rPr lang="en-US" baseline="30000" dirty="0" smtClean="0">
                <a:sym typeface="Math1" pitchFamily="2" charset="2"/>
              </a:rPr>
              <a:t>2.84E-3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t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ln(0.1)=</a:t>
            </a:r>
            <a:r>
              <a:rPr lang="en-US" dirty="0" smtClean="0">
                <a:sym typeface="Math1" pitchFamily="2" charset="2"/>
              </a:rPr>
              <a:t> -2.84E-3 d</a:t>
            </a:r>
            <a:r>
              <a:rPr lang="en-US" baseline="30000" dirty="0" smtClean="0">
                <a:sym typeface="Math1" pitchFamily="2" charset="2"/>
              </a:rPr>
              <a:t>-1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 t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Times New Roman" pitchFamily="18" charset="0"/>
                <a:sym typeface="Math1" pitchFamily="2" charset="2"/>
              </a:rPr>
              <a:t>=-2.30/-2.84E-3 d-1 = t =810 days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4"/>
    </mc:Choice>
    <mc:Fallback xmlns="">
      <p:transition spd="slow" advTm="1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95" x="3646488" y="1520825"/>
          <p14:tracePt t="11796" x="3663950" y="1520825"/>
          <p14:tracePt t="11807" x="3714750" y="1520825"/>
          <p14:tracePt t="11808" x="3851275" y="1554163"/>
          <p14:tracePt t="11839" x="3897313" y="1554163"/>
          <p14:tracePt t="11871" x="3908425" y="1554163"/>
          <p14:tracePt t="11904" x="3925888" y="1560513"/>
          <p14:tracePt t="11935" x="4000500" y="1571625"/>
          <p14:tracePt t="11967" x="4068763" y="1582738"/>
          <p14:tracePt t="11999" x="4086225" y="1589088"/>
          <p14:tracePt t="12068" x="4092575" y="1589088"/>
          <p14:tracePt t="12084" x="4097338" y="1589088"/>
          <p14:tracePt t="12548" x="4092575" y="1589088"/>
          <p14:tracePt t="12564" x="4079875" y="1593850"/>
          <p14:tracePt t="12612" x="4075113" y="1593850"/>
          <p14:tracePt t="12684" x="4068763" y="1593850"/>
          <p14:tracePt t="12694" x="0" y="0"/>
        </p14:tracePtLst>
        <p14:tracePtLst>
          <p14:tracePt t="14673" x="1651000" y="1720850"/>
          <p14:tracePt t="15093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 dirty="0" smtClean="0"/>
              <a:t>If you have 1 g of </a:t>
            </a:r>
            <a:r>
              <a:rPr lang="en-US" baseline="30000" dirty="0" smtClean="0"/>
              <a:t>72</a:t>
            </a:r>
            <a:r>
              <a:rPr lang="en-US" dirty="0" smtClean="0"/>
              <a:t>Se initially, how much remains in 12 days?</a:t>
            </a:r>
          </a:p>
          <a:p>
            <a:pPr lvl="1"/>
            <a:r>
              <a:rPr lang="en-US" dirty="0" smtClean="0"/>
              <a:t>t</a:t>
            </a:r>
            <a:r>
              <a:rPr lang="en-US" baseline="-25000" dirty="0" smtClean="0"/>
              <a:t>1/2</a:t>
            </a:r>
            <a:r>
              <a:rPr lang="en-US" dirty="0" smtClean="0"/>
              <a:t> = 8.5 d,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=8.15E-2 d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>
                <a:latin typeface="Times New Roman" pitchFamily="18" charset="0"/>
                <a:sym typeface="Math1" pitchFamily="2" charset="2"/>
              </a:rPr>
              <a:t>N=N</a:t>
            </a:r>
            <a:r>
              <a:rPr lang="en-US" baseline="-25000" dirty="0" smtClean="0">
                <a:latin typeface="Times New Roman" pitchFamily="18" charset="0"/>
                <a:sym typeface="Math1" pitchFamily="2" charset="2"/>
              </a:rPr>
              <a:t>o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 </a:t>
            </a:r>
            <a:r>
              <a:rPr lang="en-US" baseline="30000" dirty="0" smtClean="0">
                <a:sym typeface="Symbol" pitchFamily="18" charset="2"/>
              </a:rPr>
              <a:t></a:t>
            </a:r>
            <a:r>
              <a:rPr lang="en-US" baseline="30000" dirty="0" smtClean="0">
                <a:sym typeface="Math1" pitchFamily="2" charset="2"/>
              </a:rPr>
              <a:t>t</a:t>
            </a:r>
          </a:p>
          <a:p>
            <a:pPr lvl="1"/>
            <a:r>
              <a:rPr lang="en-US" dirty="0" smtClean="0">
                <a:latin typeface="Times New Roman" pitchFamily="18" charset="0"/>
                <a:sym typeface="Math1" pitchFamily="2" charset="2"/>
              </a:rPr>
              <a:t>N=(1 g) e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- </a:t>
            </a:r>
            <a:r>
              <a:rPr lang="en-US" baseline="30000" dirty="0" smtClean="0">
                <a:sym typeface="Symbol" pitchFamily="18" charset="2"/>
              </a:rPr>
              <a:t>8.15E-2(</a:t>
            </a:r>
            <a:r>
              <a:rPr lang="en-US" baseline="30000" dirty="0" smtClean="0">
                <a:sym typeface="Math1" pitchFamily="2" charset="2"/>
              </a:rPr>
              <a:t>12)</a:t>
            </a:r>
          </a:p>
          <a:p>
            <a:pPr lvl="1"/>
            <a:r>
              <a:rPr lang="en-US" dirty="0" smtClean="0">
                <a:latin typeface="Times New Roman" pitchFamily="18" charset="0"/>
                <a:sym typeface="Math1" pitchFamily="2" charset="2"/>
              </a:rPr>
              <a:t>N=0.376 g</a:t>
            </a:r>
          </a:p>
          <a:p>
            <a:r>
              <a:rPr lang="en-US" dirty="0" smtClean="0">
                <a:latin typeface="Times New Roman" pitchFamily="18" charset="0"/>
                <a:sym typeface="Math1" pitchFamily="2" charset="2"/>
              </a:rPr>
              <a:t>What if you started with 10000 atoms of </a:t>
            </a:r>
            <a:r>
              <a:rPr lang="en-US" baseline="30000" dirty="0" smtClean="0">
                <a:latin typeface="Times New Roman" pitchFamily="18" charset="0"/>
                <a:sym typeface="Math1" pitchFamily="2" charset="2"/>
              </a:rPr>
              <a:t>72</a:t>
            </a:r>
            <a:r>
              <a:rPr lang="en-US" dirty="0" smtClean="0">
                <a:latin typeface="Times New Roman" pitchFamily="18" charset="0"/>
                <a:sym typeface="Math1" pitchFamily="2" charset="2"/>
              </a:rPr>
              <a:t>Se, how many atoms after 12 days?</a:t>
            </a:r>
          </a:p>
          <a:p>
            <a:pPr lvl="1"/>
            <a:r>
              <a:rPr lang="en-US" dirty="0" smtClean="0">
                <a:latin typeface="Times New Roman" pitchFamily="18" charset="0"/>
                <a:sym typeface="Math1" pitchFamily="2" charset="2"/>
              </a:rPr>
              <a:t>0.376 (37.6 %) remains</a:t>
            </a:r>
          </a:p>
          <a:p>
            <a:pPr lvl="1"/>
            <a:r>
              <a:rPr lang="en-US" dirty="0" smtClean="0">
                <a:latin typeface="Times New Roman" pitchFamily="18" charset="0"/>
                <a:sym typeface="Math1" pitchFamily="2" charset="2"/>
              </a:rPr>
              <a:t>10000(0.376) = 3760 atoms</a:t>
            </a:r>
            <a:endParaRPr lang="en-US" dirty="0" smtClean="0">
              <a:latin typeface="Times New Roman" pitchFamily="18" charset="0"/>
              <a:sym typeface="Symbol" pitchFamily="18" charset="2"/>
            </a:endParaRPr>
          </a:p>
          <a:p>
            <a:pPr lvl="1"/>
            <a:endParaRPr lang="en-US" baseline="30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5"/>
    </mc:Choice>
    <mc:Fallback xmlns="">
      <p:transition spd="slow" advTm="5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9" x="1457325" y="2085975"/>
          <p14:tracePt t="286" x="0" y="0"/>
        </p14:tracePtLst>
        <p14:tracePtLst>
          <p14:tracePt t="18474" x="2349500" y="2897188"/>
          <p14:tracePt t="18974" x="2349500" y="2903538"/>
          <p14:tracePt t="19006" x="2349500" y="2921000"/>
          <p14:tracePt t="19014" x="2349500" y="2949575"/>
          <p14:tracePt t="19016" x="2349500" y="3006725"/>
          <p14:tracePt t="19049" x="2349500" y="3046413"/>
          <p14:tracePt t="19080" x="2349500" y="3051175"/>
          <p14:tracePt t="19462" x="2360613" y="3051175"/>
          <p14:tracePt t="19470" x="2365375" y="3040063"/>
          <p14:tracePt t="19481" x="2382838" y="3000375"/>
          <p14:tracePt t="19513" x="2393950" y="2971800"/>
          <p14:tracePt t="19545" x="2393950" y="2960688"/>
          <p14:tracePt t="20454" x="2393950" y="2978150"/>
          <p14:tracePt t="20462" x="2393950" y="3028950"/>
          <p14:tracePt t="20468" x="2422525" y="3211513"/>
          <p14:tracePt t="20496" x="2439988" y="3297238"/>
          <p14:tracePt t="20528" x="2463800" y="3371850"/>
          <p14:tracePt t="20560" x="2468563" y="3378200"/>
          <p14:tracePt t="21222" x="2474913" y="3378200"/>
          <p14:tracePt t="21238" x="2479675" y="3371850"/>
          <p14:tracePt t="21246" x="2503488" y="3360738"/>
          <p14:tracePt t="21263" x="2554288" y="3332163"/>
          <p14:tracePt t="21296" x="2578100" y="3325813"/>
          <p14:tracePt t="21327" x="2611438" y="3325813"/>
          <p14:tracePt t="21359" x="2692400" y="3332163"/>
          <p14:tracePt t="21392" x="2760663" y="3349625"/>
          <p14:tracePt t="21423" x="2835275" y="3382963"/>
          <p14:tracePt t="21455" x="2903538" y="3429000"/>
          <p14:tracePt t="21487" x="2921000" y="3440113"/>
          <p14:tracePt t="21519" x="2932113" y="3451225"/>
          <p14:tracePt t="21551" x="2960688" y="3468688"/>
          <p14:tracePt t="21583" x="3028950" y="3503613"/>
          <p14:tracePt t="21615" x="3074988" y="3521075"/>
          <p14:tracePt t="21647" x="3125788" y="3536950"/>
          <p14:tracePt t="21679" x="3206750" y="3560763"/>
          <p14:tracePt t="21711" x="3263900" y="3565525"/>
          <p14:tracePt t="21743" x="3292475" y="3565525"/>
          <p14:tracePt t="21775" x="3336925" y="3560763"/>
          <p14:tracePt t="21808" x="3422650" y="3543300"/>
          <p14:tracePt t="21839" x="3463925" y="3536950"/>
          <p14:tracePt t="21871" x="3468688" y="3532188"/>
          <p14:tracePt t="21989" x="3475038" y="3525838"/>
          <p14:tracePt t="22150" x="3479800" y="3525838"/>
          <p14:tracePt t="22335" x="3475038" y="3525838"/>
          <p14:tracePt t="22359" x="3468688" y="3525838"/>
          <p14:tracePt t="22783" x="3479800" y="3521075"/>
          <p14:tracePt t="22791" x="3497263" y="3514725"/>
          <p14:tracePt t="22798" x="3560763" y="3503613"/>
          <p14:tracePt t="22798" x="3582988" y="3497263"/>
          <p14:tracePt t="22831" x="3646488" y="3492500"/>
          <p14:tracePt t="22831" x="3668713" y="3486150"/>
          <p14:tracePt t="22863" x="3732213" y="3479800"/>
          <p14:tracePt t="22895" x="3754438" y="3475038"/>
          <p14:tracePt t="22895" x="3765550" y="3475038"/>
          <p14:tracePt t="22927" x="3817938" y="3475038"/>
          <p14:tracePt t="22959" x="3835400" y="3475038"/>
          <p14:tracePt t="22959" x="3840163" y="3475038"/>
          <p14:tracePt t="23166" x="3851275" y="3475038"/>
          <p14:tracePt t="23170" x="3863975" y="3475038"/>
          <p14:tracePt t="23181" x="3937000" y="3468688"/>
          <p14:tracePt t="23212" x="4017963" y="3463925"/>
          <p14:tracePt t="23244" x="4097338" y="3457575"/>
          <p14:tracePt t="23276" x="4114800" y="3457575"/>
          <p14:tracePt t="23391" x="4121150" y="3457575"/>
          <p14:tracePt t="23415" x="4125913" y="3451225"/>
          <p14:tracePt t="23415" x="4132263" y="3451225"/>
          <p14:tracePt t="23447" x="4143375" y="3451225"/>
          <p14:tracePt t="23479" x="4165600" y="3451225"/>
          <p14:tracePt t="23511" x="4178300" y="3451225"/>
          <p14:tracePt t="23543" x="4206875" y="3446463"/>
          <p14:tracePt t="23575" x="4222750" y="3446463"/>
          <p14:tracePt t="23607" x="4235450" y="3446463"/>
          <p14:tracePt t="23639" x="4240213" y="3446463"/>
          <p14:tracePt t="23766" x="4246563" y="3446463"/>
          <p14:tracePt t="23964" x="4240213" y="3446463"/>
          <p14:tracePt t="23983" x="4235450" y="3457575"/>
          <p14:tracePt t="23991" x="4189413" y="3475038"/>
          <p14:tracePt t="24002" x="4068763" y="3543300"/>
          <p14:tracePt t="24033" x="3879850" y="3663950"/>
          <p14:tracePt t="24066" x="3686175" y="3743325"/>
          <p14:tracePt t="24097" x="3411538" y="3829050"/>
          <p14:tracePt t="24129" x="2965450" y="3943350"/>
          <p14:tracePt t="24161" x="2668588" y="3989388"/>
          <p14:tracePt t="24193" x="2628900" y="3994150"/>
          <p14:tracePt t="24225" x="2571750" y="4011613"/>
          <p14:tracePt t="24257" x="2257425" y="4143375"/>
          <p14:tracePt t="24289" x="2017713" y="4222750"/>
          <p14:tracePt t="24321" x="2011363" y="4229100"/>
          <p14:tracePt t="24590" x="2017713" y="4229100"/>
          <p14:tracePt t="24614" x="2022475" y="4222750"/>
          <p14:tracePt t="24622" x="2046288" y="4217988"/>
          <p14:tracePt t="24631" x="2108200" y="4194175"/>
          <p14:tracePt t="24663" x="2165350" y="4165600"/>
          <p14:tracePt t="24695" x="2189163" y="4165600"/>
          <p14:tracePt t="24727" x="2217738" y="4149725"/>
          <p14:tracePt t="24759" x="2343150" y="4103688"/>
          <p14:tracePt t="24792" x="2417763" y="4079875"/>
          <p14:tracePt t="24823" x="2422525" y="4075113"/>
          <p14:tracePt t="25620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holds the nucleus together:  Forces </a:t>
            </a:r>
            <a:r>
              <a:rPr lang="en-US" dirty="0"/>
              <a:t>in nature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2895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Four fundamental forces in nature 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Gravity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Weakest force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interacting massive objects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Weak interaction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Beta decay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Electromagnetic force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Most observable interactions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Strong interaction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Nuclear properties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 t="24889" r="62778" b="36000"/>
          <a:stretch>
            <a:fillRect/>
          </a:stretch>
        </p:blipFill>
        <p:spPr bwMode="auto">
          <a:xfrm>
            <a:off x="3581400" y="1981200"/>
            <a:ext cx="5444835" cy="357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0"/>
    </mc:Choice>
    <mc:Fallback xmlns="">
      <p:transition spd="slow" advTm="5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906" x="1782763" y="3686175"/>
          <p14:tracePt t="13154" x="1782763" y="3679825"/>
          <p14:tracePt t="13162" x="1778000" y="3657600"/>
          <p14:tracePt t="13168" x="1765300" y="3635375"/>
          <p14:tracePt t="13196" x="1765300" y="3629025"/>
          <p14:tracePt t="13228" x="1760538" y="3629025"/>
          <p14:tracePt t="13322" x="1760538" y="3622675"/>
          <p14:tracePt t="13330" x="1760538" y="3617913"/>
          <p14:tracePt t="13333" x="1760538" y="3606800"/>
          <p14:tracePt t="13364" x="1760538" y="3600450"/>
          <p14:tracePt t="13397" x="1760538" y="3589338"/>
          <p14:tracePt t="13770" x="1760538" y="3582988"/>
          <p14:tracePt t="13778" x="1754188" y="3571875"/>
          <p14:tracePt t="13786" x="1720850" y="3382963"/>
          <p14:tracePt t="13814" x="1697038" y="3211513"/>
          <p14:tracePt t="13845" x="1668463" y="2994025"/>
          <p14:tracePt t="13877" x="1639888" y="2765425"/>
          <p14:tracePt t="13909" x="1577975" y="2532063"/>
          <p14:tracePt t="13941" x="1536700" y="2354263"/>
          <p14:tracePt t="13973" x="1492250" y="2200275"/>
          <p14:tracePt t="14006" x="1463675" y="2079625"/>
          <p14:tracePt t="14037" x="1457325" y="2046288"/>
          <p14:tracePt t="14069" x="1446213" y="2022475"/>
          <p14:tracePt t="14101" x="1439863" y="2000250"/>
          <p14:tracePt t="14133" x="1422400" y="1978025"/>
          <p14:tracePt t="14166" x="1411288" y="1949450"/>
          <p14:tracePt t="14197" x="1400175" y="1925638"/>
          <p14:tracePt t="14229" x="1389063" y="1908175"/>
          <p14:tracePt t="14261" x="1389063" y="1903413"/>
          <p14:tracePt t="14466" x="1382713" y="1903413"/>
          <p14:tracePt t="14482" x="1382713" y="1914525"/>
          <p14:tracePt t="14488" x="1354138" y="2171700"/>
          <p14:tracePt t="14513" x="1308100" y="2679700"/>
          <p14:tracePt t="14545" x="1257300" y="3097213"/>
          <p14:tracePt t="14577" x="1235075" y="3400425"/>
          <p14:tracePt t="14609" x="1235075" y="3543300"/>
          <p14:tracePt t="14641" x="1235075" y="3617913"/>
          <p14:tracePt t="14641" x="1235075" y="3629025"/>
          <p14:tracePt t="14674" x="1235075" y="3657600"/>
          <p14:tracePt t="14706" x="1235075" y="3686175"/>
          <p14:tracePt t="14706" x="1235075" y="3692525"/>
          <p14:tracePt t="14738" x="1239838" y="3714750"/>
          <p14:tracePt t="14769" x="1239838" y="3794125"/>
          <p14:tracePt t="14803" x="1239838" y="3851275"/>
          <p14:tracePt t="14833" x="1239838" y="3908425"/>
          <p14:tracePt t="14866" x="1246188" y="3949700"/>
          <p14:tracePt t="14897" x="1246188" y="3971925"/>
          <p14:tracePt t="14929" x="1250950" y="3989388"/>
          <p14:tracePt t="14962" x="1250950" y="4000500"/>
          <p14:tracePt t="14993" x="1250950" y="4006850"/>
          <p14:tracePt t="15026" x="1250950" y="4022725"/>
          <p14:tracePt t="15099" x="1250950" y="4029075"/>
          <p14:tracePt t="16018" x="0" y="0"/>
        </p14:tracePtLst>
        <p14:tracePtLst>
          <p14:tracePt t="20780" x="1250950" y="3332163"/>
          <p14:tracePt t="21722" x="0" y="0"/>
        </p14:tracePtLst>
        <p14:tracePtLst>
          <p14:tracePt t="22746" x="1222375" y="5268913"/>
          <p14:tracePt t="23122" x="1222375" y="5292725"/>
          <p14:tracePt t="23123" x="1222375" y="5314950"/>
          <p14:tracePt t="23132" x="1228725" y="5435600"/>
          <p14:tracePt t="23163" x="1228725" y="5521325"/>
          <p14:tracePt t="23196" x="1228725" y="5589588"/>
          <p14:tracePt t="23227" x="1239838" y="5629275"/>
          <p14:tracePt t="23259" x="1246188" y="5668963"/>
          <p14:tracePt t="23291" x="1257300" y="5721350"/>
          <p14:tracePt t="23323" x="1268413" y="5743575"/>
          <p14:tracePt t="23355" x="1285875" y="5778500"/>
          <p14:tracePt t="23388" x="1314450" y="5822950"/>
          <p14:tracePt t="23419" x="1331913" y="5851525"/>
          <p14:tracePt t="23452" x="1343025" y="5886450"/>
          <p14:tracePt t="23483" x="1360488" y="5921375"/>
          <p14:tracePt t="23515" x="1371600" y="5943600"/>
          <p14:tracePt t="23547" x="1400175" y="5965825"/>
          <p14:tracePt t="23579" x="1468438" y="6029325"/>
          <p14:tracePt t="23611" x="1639888" y="6137275"/>
          <p14:tracePt t="23643" x="1793875" y="6194425"/>
          <p14:tracePt t="23675" x="1978025" y="6223000"/>
          <p14:tracePt t="23707" x="2274888" y="6229350"/>
          <p14:tracePt t="23739" x="2479675" y="6229350"/>
          <p14:tracePt t="23772" x="2720975" y="6165850"/>
          <p14:tracePt t="23803" x="2932113" y="6051550"/>
          <p14:tracePt t="23836" x="2994025" y="6000750"/>
          <p14:tracePt t="23867" x="3057525" y="5892800"/>
          <p14:tracePt t="23900" x="3068638" y="5811838"/>
          <p14:tracePt t="23931" x="3068638" y="5697538"/>
          <p14:tracePt t="23963" x="3035300" y="5600700"/>
          <p14:tracePt t="23995" x="2921000" y="5503863"/>
          <p14:tracePt t="24027" x="2646363" y="5303838"/>
          <p14:tracePt t="24059" x="2468563" y="5218113"/>
          <p14:tracePt t="24091" x="2378075" y="5218113"/>
          <p14:tracePt t="24123" x="2251075" y="5235575"/>
          <p14:tracePt t="24155" x="2114550" y="5235575"/>
          <p14:tracePt t="24187" x="1897063" y="5222875"/>
          <p14:tracePt t="24219" x="1639888" y="5194300"/>
          <p14:tracePt t="24251" x="1479550" y="5194300"/>
          <p14:tracePt t="24283" x="1239838" y="5286375"/>
          <p14:tracePt t="24315" x="982663" y="5411788"/>
          <p14:tracePt t="24347" x="828675" y="5497513"/>
          <p14:tracePt t="24379" x="800100" y="5514975"/>
          <p14:tracePt t="24514" x="793750" y="5514975"/>
          <p14:tracePt t="24712" x="0" y="0"/>
        </p14:tracePtLst>
        <p14:tracePtLst>
          <p14:tracePt t="25483" x="1108075" y="3521075"/>
          <p14:tracePt t="25795" x="1114425" y="3521075"/>
          <p14:tracePt t="25827" x="1143000" y="3521075"/>
          <p14:tracePt t="25831" x="1274763" y="3549650"/>
          <p14:tracePt t="25851" x="1377950" y="3560763"/>
          <p14:tracePt t="25884" x="1406525" y="3565525"/>
          <p14:tracePt t="25915" x="1422400" y="3565525"/>
          <p14:tracePt t="25948" x="1428750" y="3565525"/>
          <p14:tracePt t="25979" x="1439863" y="3565525"/>
          <p14:tracePt t="26059" x="1446213" y="3565525"/>
          <p14:tracePt t="26203" x="0" y="0"/>
        </p14:tracePtLst>
        <p14:tracePtLst>
          <p14:tracePt t="27121" x="1320800" y="5383213"/>
          <p14:tracePt t="27251" x="1308100" y="5389563"/>
          <p14:tracePt t="27259" x="1303338" y="5394325"/>
          <p14:tracePt t="27267" x="1217613" y="5422900"/>
          <p14:tracePt t="27299" x="1039813" y="5468938"/>
          <p14:tracePt t="27329" x="925513" y="5492750"/>
          <p14:tracePt t="27361" x="903288" y="5492750"/>
          <p14:tracePt t="27393" x="892175" y="5492750"/>
          <p14:tracePt t="27425" x="885825" y="5492750"/>
          <p14:tracePt t="27457" x="868363" y="5508625"/>
          <p14:tracePt t="27490" x="835025" y="5572125"/>
          <p14:tracePt t="27521" x="800100" y="5664200"/>
          <p14:tracePt t="27553" x="811213" y="5726113"/>
          <p14:tracePt t="27585" x="879475" y="5811838"/>
          <p14:tracePt t="27617" x="1057275" y="5961063"/>
          <p14:tracePt t="27649" x="1263650" y="6126163"/>
          <p14:tracePt t="27681" x="1457325" y="6218238"/>
          <p14:tracePt t="27713" x="1611313" y="6246813"/>
          <p14:tracePt t="27745" x="1703388" y="6257925"/>
          <p14:tracePt t="27777" x="1857375" y="6264275"/>
          <p14:tracePt t="27810" x="2085975" y="6235700"/>
          <p14:tracePt t="27841" x="2279650" y="6194425"/>
          <p14:tracePt t="27873" x="2389188" y="6178550"/>
          <p14:tracePt t="27905" x="2520950" y="6121400"/>
          <p14:tracePt t="27937" x="2640013" y="6022975"/>
          <p14:tracePt t="27970" x="2720975" y="5926138"/>
          <p14:tracePt t="28001" x="2749550" y="5857875"/>
          <p14:tracePt t="28033" x="2754313" y="5783263"/>
          <p14:tracePt t="28065" x="2736850" y="5715000"/>
          <p14:tracePt t="28097" x="2686050" y="5635625"/>
          <p14:tracePt t="28129" x="2554288" y="5503863"/>
          <p14:tracePt t="28162" x="2422525" y="5418138"/>
          <p14:tracePt t="28193" x="2292350" y="5365750"/>
          <p14:tracePt t="28225" x="2143125" y="5332413"/>
          <p14:tracePt t="28257" x="1993900" y="5292725"/>
          <p14:tracePt t="28289" x="1811338" y="5246688"/>
          <p14:tracePt t="28321" x="1651000" y="5222875"/>
          <p14:tracePt t="28354" x="1446213" y="5194300"/>
          <p14:tracePt t="28385" x="1268413" y="5183188"/>
          <p14:tracePt t="28417" x="1143000" y="5189538"/>
          <p14:tracePt t="28449" x="993775" y="5246688"/>
          <p14:tracePt t="28482" x="846138" y="5292725"/>
          <p14:tracePt t="28513" x="714375" y="5372100"/>
          <p14:tracePt t="28545" x="571500" y="5508625"/>
          <p14:tracePt t="28577" x="439738" y="5668963"/>
          <p14:tracePt t="28609" x="342900" y="5835650"/>
          <p14:tracePt t="28641" x="296863" y="5954713"/>
          <p14:tracePt t="28673" x="292100" y="6011863"/>
          <p14:tracePt t="28705" x="296863" y="6046788"/>
          <p14:tracePt t="28737" x="320675" y="6080125"/>
          <p14:tracePt t="28769" x="474663" y="6149975"/>
          <p14:tracePt t="28769" x="565150" y="6178550"/>
          <p14:tracePt t="28803" x="835025" y="6264275"/>
          <p14:tracePt t="28833" x="1114425" y="6332538"/>
          <p14:tracePt t="28865" x="1343025" y="6350000"/>
          <p14:tracePt t="28897" x="1589088" y="6332538"/>
          <p14:tracePt t="28929" x="1817688" y="6308725"/>
          <p14:tracePt t="28961" x="2046288" y="6286500"/>
          <p14:tracePt t="28994" x="2239963" y="6257925"/>
          <p14:tracePt t="29025" x="2400300" y="6235700"/>
          <p14:tracePt t="29057" x="2582863" y="6200775"/>
          <p14:tracePt t="29089" x="2708275" y="6143625"/>
          <p14:tracePt t="29121" x="2806700" y="6064250"/>
          <p14:tracePt t="29153" x="2868613" y="5983288"/>
          <p14:tracePt t="29185" x="2897188" y="5897563"/>
          <p14:tracePt t="29218" x="2908300" y="5818188"/>
          <p14:tracePt t="29249" x="2908300" y="5743575"/>
          <p14:tracePt t="29281" x="2863850" y="5646738"/>
          <p14:tracePt t="29313" x="2806700" y="5572125"/>
          <p14:tracePt t="29345" x="2714625" y="5508625"/>
          <p14:tracePt t="29377" x="2525713" y="5422900"/>
          <p14:tracePt t="29409" x="2251075" y="5337175"/>
          <p14:tracePt t="29441" x="2011363" y="5292725"/>
          <p14:tracePt t="29473" x="1793875" y="5286375"/>
          <p14:tracePt t="29506" x="1577975" y="5275263"/>
          <p14:tracePt t="29537" x="1406525" y="5268913"/>
          <p14:tracePt t="29569" x="1239838" y="5280025"/>
          <p14:tracePt t="29601" x="1017588" y="5286375"/>
          <p14:tracePt t="29633" x="850900" y="5275263"/>
          <p14:tracePt t="29665" x="765175" y="5275263"/>
          <p14:tracePt t="29697" x="650875" y="5326063"/>
          <p14:tracePt t="29729" x="503238" y="5440363"/>
          <p14:tracePt t="29761" x="388938" y="5594350"/>
          <p14:tracePt t="29793" x="336550" y="5794375"/>
          <p14:tracePt t="29825" x="331788" y="5965825"/>
          <p14:tracePt t="29857" x="336550" y="6046788"/>
          <p14:tracePt t="29889" x="388938" y="6132513"/>
          <p14:tracePt t="29921" x="531813" y="6240463"/>
          <p14:tracePt t="29953" x="749300" y="6332538"/>
          <p14:tracePt t="29985" x="1006475" y="6361113"/>
          <p14:tracePt t="30018" x="1292225" y="6354763"/>
          <p14:tracePt t="30049" x="1520825" y="6308725"/>
          <p14:tracePt t="30081" x="1731963" y="6223000"/>
          <p14:tracePt t="30113" x="1892300" y="6154738"/>
          <p14:tracePt t="30145" x="2039938" y="6097588"/>
          <p14:tracePt t="30177" x="2239963" y="6000750"/>
          <p14:tracePt t="30209" x="2365375" y="5943600"/>
          <p14:tracePt t="30241" x="2428875" y="5921375"/>
          <p14:tracePt t="30275" x="2497138" y="5892800"/>
          <p14:tracePt t="30305" x="2560638" y="5840413"/>
          <p14:tracePt t="30337" x="2640013" y="5772150"/>
          <p14:tracePt t="30369" x="2668588" y="5715000"/>
          <p14:tracePt t="30401" x="2674938" y="5692775"/>
          <p14:tracePt t="30433" x="2674938" y="5686425"/>
          <p14:tracePt t="30465" x="2668588" y="5680075"/>
          <p14:tracePt t="30497" x="2657475" y="5668963"/>
          <p14:tracePt t="30792" x="0" y="0"/>
        </p14:tracePtLst>
        <p14:tracePtLst>
          <p14:tracePt t="30903" x="2657475" y="5668963"/>
          <p14:tracePt t="30995" x="2651125" y="5668963"/>
          <p14:tracePt t="31067" x="2646363" y="5668963"/>
          <p14:tracePt t="31083" x="2640013" y="5668963"/>
          <p14:tracePt t="31085" x="2635250" y="5668963"/>
          <p14:tracePt t="31101" x="2628900" y="5668963"/>
          <p14:tracePt t="31133" x="2622550" y="5668963"/>
          <p14:tracePt t="31243" x="2617788" y="5675313"/>
          <p14:tracePt t="31243" x="0" y="0"/>
        </p14:tracePtLst>
        <p14:tracePtLst>
          <p14:tracePt t="31572" x="2246313" y="5451475"/>
          <p14:tracePt t="32147" x="2246313" y="5446713"/>
          <p14:tracePt t="32147" x="2246313" y="5411788"/>
          <p14:tracePt t="32155" x="2246313" y="5372100"/>
          <p14:tracePt t="32165" x="2222500" y="5183188"/>
          <p14:tracePt t="32196" x="2189163" y="4932363"/>
          <p14:tracePt t="32228" x="2149475" y="4646613"/>
          <p14:tracePt t="32260" x="2114550" y="4332288"/>
          <p14:tracePt t="32292" x="2092325" y="4057650"/>
          <p14:tracePt t="32324" x="2079625" y="3868738"/>
          <p14:tracePt t="32356" x="2057400" y="3668713"/>
          <p14:tracePt t="32388" x="2046288" y="3525838"/>
          <p14:tracePt t="32420" x="2028825" y="3417888"/>
          <p14:tracePt t="32452" x="2017713" y="3360738"/>
          <p14:tracePt t="32486" x="2006600" y="3336925"/>
          <p14:tracePt t="32517" x="2006600" y="3325813"/>
          <p14:tracePt t="32550" x="2000250" y="3303588"/>
          <p14:tracePt t="32581" x="1982788" y="3263900"/>
          <p14:tracePt t="32613" x="1982788" y="3246438"/>
          <p14:tracePt t="32645" x="1978025" y="3240088"/>
          <p14:tracePt t="32868" x="1978025" y="3246438"/>
          <p14:tracePt t="32876" x="1978025" y="3251200"/>
          <p14:tracePt t="32882" x="1978025" y="3365500"/>
          <p14:tracePt t="32915" x="1982788" y="3497263"/>
          <p14:tracePt t="32946" x="1982788" y="3578225"/>
          <p14:tracePt t="32978" x="1982788" y="3582988"/>
          <p14:tracePt t="33372" x="1989138" y="3582988"/>
          <p14:tracePt t="33372" x="0" y="0"/>
        </p14:tracePtLst>
        <p14:tracePtLst>
          <p14:tracePt t="37716" x="6989763" y="1639888"/>
          <p14:tracePt t="37931" x="6983413" y="1639888"/>
          <p14:tracePt t="37955" x="6965950" y="1639888"/>
          <p14:tracePt t="37960" x="6754813" y="1639888"/>
          <p14:tracePt t="37980" x="6315075" y="1657350"/>
          <p14:tracePt t="38012" x="5949950" y="1657350"/>
          <p14:tracePt t="38045" x="5765800" y="1639888"/>
          <p14:tracePt t="38076" x="5657850" y="1628775"/>
          <p14:tracePt t="38108" x="5475288" y="1617663"/>
          <p14:tracePt t="38141" x="5326063" y="1600200"/>
          <p14:tracePt t="38172" x="5229225" y="1600200"/>
          <p14:tracePt t="38204" x="5046663" y="1617663"/>
          <p14:tracePt t="38236" x="4864100" y="1651000"/>
          <p14:tracePt t="38268" x="4679950" y="1703388"/>
          <p14:tracePt t="38300" x="4521200" y="1749425"/>
          <p14:tracePt t="38332" x="4440238" y="1782763"/>
          <p14:tracePt t="38364" x="4394200" y="1817688"/>
          <p14:tracePt t="38396" x="4325938" y="1851025"/>
          <p14:tracePt t="38428" x="4235450" y="1920875"/>
          <p14:tracePt t="38460" x="4108450" y="2028825"/>
          <p14:tracePt t="38493" x="3971925" y="2143125"/>
          <p14:tracePt t="38524" x="3817938" y="2263775"/>
          <p14:tracePt t="38556" x="3668713" y="2411413"/>
          <p14:tracePt t="38588" x="3503613" y="2565400"/>
          <p14:tracePt t="38621" x="3406775" y="2668588"/>
          <p14:tracePt t="38653" x="3360738" y="2782888"/>
          <p14:tracePt t="38684" x="3297238" y="2932113"/>
          <p14:tracePt t="38716" x="3268663" y="3136900"/>
          <p14:tracePt t="38748" x="3286125" y="3354388"/>
          <p14:tracePt t="38780" x="3336925" y="3486150"/>
          <p14:tracePt t="38812" x="3371850" y="3578225"/>
          <p14:tracePt t="38844" x="3446463" y="3675063"/>
          <p14:tracePt t="38876" x="3629025" y="3732213"/>
          <p14:tracePt t="38908" x="3806825" y="3749675"/>
          <p14:tracePt t="38940" x="4006850" y="3765550"/>
          <p14:tracePt t="38973" x="4275138" y="3732213"/>
          <p14:tracePt t="39004" x="4508500" y="3679825"/>
          <p14:tracePt t="39037" x="4732338" y="3611563"/>
          <p14:tracePt t="39068" x="4949825" y="3543300"/>
          <p14:tracePt t="39100" x="5178425" y="3492500"/>
          <p14:tracePt t="39133" x="5464175" y="3406775"/>
          <p14:tracePt t="39164" x="5664200" y="3360738"/>
          <p14:tracePt t="39196" x="5892800" y="3349625"/>
          <p14:tracePt t="39228" x="6080125" y="3297238"/>
          <p14:tracePt t="39260" x="6161088" y="3263900"/>
          <p14:tracePt t="39292" x="6194425" y="3246438"/>
          <p14:tracePt t="39324" x="6269038" y="3182938"/>
          <p14:tracePt t="39356" x="6315075" y="3132138"/>
          <p14:tracePt t="39388" x="6343650" y="3103563"/>
          <p14:tracePt t="39420" x="6350000" y="3092450"/>
          <p14:tracePt t="39452" x="6354763" y="3074988"/>
          <p14:tracePt t="39484" x="6361113" y="3046413"/>
          <p14:tracePt t="39516" x="6361113" y="3028950"/>
          <p14:tracePt t="39548" x="6332538" y="3000375"/>
          <p14:tracePt t="39580" x="6126163" y="2868613"/>
          <p14:tracePt t="39612" x="5640388" y="2651125"/>
          <p14:tracePt t="39645" x="5429250" y="2525713"/>
          <p14:tracePt t="39676" x="5400675" y="2497138"/>
          <p14:tracePt t="39709" x="5383213" y="2492375"/>
          <p14:tracePt t="39740" x="5354638" y="2492375"/>
          <p14:tracePt t="39772" x="5286375" y="2479675"/>
          <p14:tracePt t="39806" x="5178425" y="2468563"/>
          <p14:tracePt t="39836" x="5075238" y="2463800"/>
          <p14:tracePt t="39868" x="5029200" y="2463800"/>
          <p14:tracePt t="40235" x="5046663" y="2457450"/>
          <p14:tracePt t="40243" x="5126038" y="2451100"/>
          <p14:tracePt t="40251" x="5480050" y="2451100"/>
          <p14:tracePt t="40271" x="6137275" y="2486025"/>
          <p14:tracePt t="40303" x="6435725" y="2446338"/>
          <p14:tracePt t="40334" x="6440488" y="2446338"/>
          <p14:tracePt t="41546" x="6446838" y="2446338"/>
          <p14:tracePt t="41554" x="6543675" y="2428875"/>
          <p14:tracePt t="41564" x="6886575" y="2457450"/>
          <p14:tracePt t="41596" x="7150100" y="2468563"/>
          <p14:tracePt t="41628" x="7218363" y="2474913"/>
          <p14:tracePt t="42002" x="7223125" y="2474913"/>
          <p14:tracePt t="42010" x="7229475" y="2474913"/>
          <p14:tracePt t="42018" x="7258050" y="2474913"/>
          <p14:tracePt t="42046" x="7275513" y="2474913"/>
          <p14:tracePt t="42078" x="7280275" y="2474913"/>
          <p14:tracePt t="42154" x="7286625" y="2474913"/>
          <p14:tracePt t="42522" x="7280275" y="2474913"/>
          <p14:tracePt t="42530" x="7258050" y="2486025"/>
          <p14:tracePt t="42533" x="7064375" y="2536825"/>
          <p14:tracePt t="42563" x="6908800" y="2549525"/>
          <p14:tracePt t="42594" x="6721475" y="2554288"/>
          <p14:tracePt t="42626" x="6451600" y="2554288"/>
          <p14:tracePt t="42658" x="6086475" y="2520950"/>
          <p14:tracePt t="42691" x="5800725" y="2503488"/>
          <p14:tracePt t="42722" x="5743575" y="2486025"/>
          <p14:tracePt t="42810" x="5737225" y="2486025"/>
          <p14:tracePt t="42867" x="5732463" y="2486025"/>
          <p14:tracePt t="42914" x="5726113" y="2486025"/>
          <p14:tracePt t="42938" x="5721350" y="2486025"/>
          <p14:tracePt t="42942" x="5708650" y="2486025"/>
          <p14:tracePt t="42966" x="5697538" y="2486025"/>
          <p14:tracePt t="42998" x="5692775" y="2486025"/>
          <p14:tracePt t="43030" x="5680075" y="2486025"/>
          <p14:tracePt t="43062" x="5657850" y="2492375"/>
          <p14:tracePt t="43094" x="5622925" y="2497138"/>
          <p14:tracePt t="43126" x="5607050" y="2497138"/>
          <p14:tracePt t="43158" x="5589588" y="2503488"/>
          <p14:tracePt t="43191" x="5561013" y="2503488"/>
          <p14:tracePt t="43222" x="5521325" y="2503488"/>
          <p14:tracePt t="43254" x="5486400" y="2508250"/>
          <p14:tracePt t="43286" x="5457825" y="2508250"/>
          <p14:tracePt t="43319" x="5446713" y="2508250"/>
          <p14:tracePt t="43350" x="5440363" y="2514600"/>
          <p14:tracePt t="43698" x="5446713" y="2514600"/>
          <p14:tracePt t="43706" x="5514975" y="2514600"/>
          <p14:tracePt t="43714" x="6086475" y="2479675"/>
          <p14:tracePt t="43735" x="6680200" y="2532063"/>
          <p14:tracePt t="43767" x="6921500" y="2571750"/>
          <p14:tracePt t="43862" x="6932613" y="2571750"/>
          <p14:tracePt t="43874" x="6937375" y="2571750"/>
          <p14:tracePt t="43882" x="6965950" y="2578100"/>
          <p14:tracePt t="43901" x="6989763" y="2582863"/>
          <p14:tracePt t="43932" x="7092950" y="2606675"/>
          <p14:tracePt t="43965" x="7240588" y="2640013"/>
          <p14:tracePt t="43996" x="7286625" y="2651125"/>
          <p14:tracePt t="44028" x="7292975" y="2651125"/>
          <p14:tracePt t="46314" x="7292975" y="2657475"/>
          <p14:tracePt t="46386" x="7292975" y="2663825"/>
          <p14:tracePt t="46402" x="7292975" y="2668588"/>
          <p14:tracePt t="46413" x="7269163" y="2720975"/>
          <p14:tracePt t="46445" x="7235825" y="2800350"/>
          <p14:tracePt t="46477" x="7183438" y="2914650"/>
          <p14:tracePt t="46509" x="7104063" y="3097213"/>
          <p14:tracePt t="46541" x="6926263" y="3378200"/>
          <p14:tracePt t="46573" x="6664325" y="3692525"/>
          <p14:tracePt t="46605" x="6423025" y="3914775"/>
          <p14:tracePt t="46639" x="6269038" y="4029075"/>
          <p14:tracePt t="46669" x="6178550" y="4097338"/>
          <p14:tracePt t="46701" x="6108700" y="4132263"/>
          <p14:tracePt t="46733" x="6046788" y="4160838"/>
          <p14:tracePt t="46765" x="5915025" y="4222750"/>
          <p14:tracePt t="46797" x="5680075" y="4332288"/>
          <p14:tracePt t="46829" x="5435600" y="4451350"/>
          <p14:tracePt t="46861" x="5297488" y="4525963"/>
          <p14:tracePt t="47330" x="5308600" y="4525963"/>
          <p14:tracePt t="47337" x="5332413" y="4514850"/>
          <p14:tracePt t="47346" x="5400675" y="4486275"/>
          <p14:tracePt t="47364" x="5629275" y="4457700"/>
          <p14:tracePt t="47397" x="6194425" y="4451350"/>
          <p14:tracePt t="47428" x="6646863" y="4451350"/>
          <p14:tracePt t="47460" x="6950075" y="4451350"/>
          <p14:tracePt t="47492" x="7104063" y="4457700"/>
          <p14:tracePt t="47524" x="7246938" y="4468813"/>
          <p14:tracePt t="47557" x="7321550" y="4479925"/>
          <p14:tracePt t="47588" x="7326313" y="4479925"/>
          <p14:tracePt t="47620" x="7337425" y="4479925"/>
          <p14:tracePt t="47652" x="7412038" y="4479925"/>
          <p14:tracePt t="47684" x="7537450" y="4457700"/>
          <p14:tracePt t="47716" x="7554913" y="4457700"/>
          <p14:tracePt t="4937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 dirty="0" smtClean="0"/>
              <a:t>Physics:  Boundary of Course</a:t>
            </a:r>
            <a:endParaRPr lang="en-US" dirty="0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fundamental particles of nature and interaction symmetries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Particles classified as fermions or bosons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Fermions obey the Pauli principle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antisymmetric wave functions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half-integer spins</a:t>
            </a:r>
          </a:p>
          <a:p>
            <a:pPr lvl="3">
              <a:lnSpc>
                <a:spcPct val="90000"/>
              </a:lnSpc>
            </a:pPr>
            <a:r>
              <a:rPr lang="en-US" sz="2400" dirty="0"/>
              <a:t>Neutrons, protons and electrons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Bosons do not obey Pauli principle</a:t>
            </a:r>
          </a:p>
          <a:p>
            <a:pPr lvl="3">
              <a:lnSpc>
                <a:spcPct val="90000"/>
              </a:lnSpc>
            </a:pPr>
            <a:r>
              <a:rPr lang="en-US" sz="2400" dirty="0"/>
              <a:t>symmetric wave functions and integer spins</a:t>
            </a:r>
          </a:p>
          <a:p>
            <a:pPr lvl="4">
              <a:lnSpc>
                <a:spcPct val="90000"/>
              </a:lnSpc>
            </a:pPr>
            <a:r>
              <a:rPr lang="en-US" sz="2400" dirty="0"/>
              <a:t>Photons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1"/>
    </mc:Choice>
    <mc:Fallback xmlns=""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467" x="6343650" y="4389438"/>
          <p14:tracePt t="37736" x="6350000" y="4389438"/>
          <p14:tracePt t="37744" x="6361113" y="4389438"/>
          <p14:tracePt t="37752" x="6407150" y="4371975"/>
          <p14:tracePt t="37752" x="6411913" y="4365625"/>
          <p14:tracePt t="37784" x="6446838" y="4354513"/>
          <p14:tracePt t="37815" x="6480175" y="4337050"/>
          <p14:tracePt t="37847" x="6503988" y="4325938"/>
          <p14:tracePt t="37879" x="6554788" y="4303713"/>
          <p14:tracePt t="37879" x="6578600" y="4292600"/>
          <p14:tracePt t="37912" x="6629400" y="4268788"/>
          <p14:tracePt t="37943" x="6675438" y="4240213"/>
          <p14:tracePt t="37975" x="6726238" y="4200525"/>
          <p14:tracePt t="38008" x="6783388" y="4149725"/>
          <p14:tracePt t="38008" x="6800850" y="4132263"/>
          <p14:tracePt t="38040" x="6869113" y="4057650"/>
          <p14:tracePt t="38071" x="6978650" y="3914775"/>
          <p14:tracePt t="38071" x="6994525" y="3875088"/>
          <p14:tracePt t="38104" x="7051675" y="3760788"/>
          <p14:tracePt t="38135" x="7097713" y="3640138"/>
          <p14:tracePt t="38167" x="7104063" y="3600450"/>
          <p14:tracePt t="38199" x="7104063" y="3594100"/>
          <p14:tracePt t="38272" x="7104063" y="3589338"/>
          <p14:tracePt t="38320" x="7092950" y="3582988"/>
          <p14:tracePt t="38334" x="7092950" y="3578225"/>
          <p14:tracePt t="38334" x="7051675" y="3565525"/>
          <p14:tracePt t="38366" x="6932613" y="3536950"/>
          <p14:tracePt t="38399" x="6669088" y="3514725"/>
          <p14:tracePt t="38430" x="6411913" y="3492500"/>
          <p14:tracePt t="38462" x="6269038" y="3475038"/>
          <p14:tracePt t="38494" x="6211888" y="3468688"/>
          <p14:tracePt t="38526" x="6126163" y="3463925"/>
          <p14:tracePt t="38558" x="5994400" y="3457575"/>
          <p14:tracePt t="38590" x="5921375" y="3463925"/>
          <p14:tracePt t="38622" x="5800725" y="3486150"/>
          <p14:tracePt t="38654" x="5686425" y="3536950"/>
          <p14:tracePt t="38686" x="5554663" y="3606800"/>
          <p14:tracePt t="38719" x="5440363" y="3675063"/>
          <p14:tracePt t="38750" x="5389563" y="3721100"/>
          <p14:tracePt t="38782" x="5378450" y="3725863"/>
          <p14:tracePt t="38814" x="5378450" y="3732213"/>
          <p14:tracePt t="38814" x="5372100" y="3736975"/>
          <p14:tracePt t="38848" x="5365750" y="3743325"/>
          <p14:tracePt t="38878" x="5354638" y="3765550"/>
          <p14:tracePt t="38910" x="5349875" y="3794125"/>
          <p14:tracePt t="38942" x="5343525" y="3851275"/>
          <p14:tracePt t="38974" x="5343525" y="3949700"/>
          <p14:tracePt t="39006" x="5372100" y="4035425"/>
          <p14:tracePt t="39038" x="5411788" y="4097338"/>
          <p14:tracePt t="39070" x="5451475" y="4132263"/>
          <p14:tracePt t="39102" x="5480050" y="4143375"/>
          <p14:tracePt t="39134" x="5537200" y="4165600"/>
          <p14:tracePt t="39166" x="5611813" y="4200525"/>
          <p14:tracePt t="39198" x="5708650" y="4235450"/>
          <p14:tracePt t="39230" x="5794375" y="4251325"/>
          <p14:tracePt t="39262" x="5886450" y="4264025"/>
          <p14:tracePt t="39294" x="5989638" y="4264025"/>
          <p14:tracePt t="39326" x="6121400" y="4257675"/>
          <p14:tracePt t="39358" x="6269038" y="4251325"/>
          <p14:tracePt t="39390" x="6407150" y="4235450"/>
          <p14:tracePt t="39423" x="6497638" y="4211638"/>
          <p14:tracePt t="39454" x="6572250" y="4200525"/>
          <p14:tracePt t="39486" x="6675438" y="4178300"/>
          <p14:tracePt t="39518" x="6750050" y="4149725"/>
          <p14:tracePt t="39550" x="6818313" y="4125913"/>
          <p14:tracePt t="39582" x="6869113" y="4103688"/>
          <p14:tracePt t="39614" x="6908800" y="4075113"/>
          <p14:tracePt t="39646" x="6937375" y="4051300"/>
          <p14:tracePt t="39678" x="6965950" y="4017963"/>
          <p14:tracePt t="39710" x="6989763" y="3983038"/>
          <p14:tracePt t="39742" x="6994525" y="3954463"/>
          <p14:tracePt t="39775" x="7007225" y="3921125"/>
          <p14:tracePt t="39806" x="7007225" y="3879850"/>
          <p14:tracePt t="39838" x="7007225" y="3851275"/>
          <p14:tracePt t="39870" x="6989763" y="3829050"/>
          <p14:tracePt t="39902" x="6937375" y="3778250"/>
          <p14:tracePt t="39935" x="6875463" y="3736975"/>
          <p14:tracePt t="39966" x="6823075" y="3708400"/>
          <p14:tracePt t="39998" x="6732588" y="3668713"/>
          <p14:tracePt t="40030" x="6618288" y="3635375"/>
          <p14:tracePt t="40062" x="6486525" y="3617913"/>
          <p14:tracePt t="40094" x="6246813" y="3589338"/>
          <p14:tracePt t="40126" x="6046788" y="3571875"/>
          <p14:tracePt t="40158" x="5949950" y="3565525"/>
          <p14:tracePt t="40190" x="5868988" y="3578225"/>
          <p14:tracePt t="40223" x="5794375" y="3600450"/>
          <p14:tracePt t="40254" x="5708650" y="3646488"/>
          <p14:tracePt t="40286" x="5611813" y="3714750"/>
          <p14:tracePt t="40318" x="5526088" y="3794125"/>
          <p14:tracePt t="40350" x="5475288" y="3868738"/>
          <p14:tracePt t="40382" x="5446713" y="3932238"/>
          <p14:tracePt t="40414" x="5429250" y="3983038"/>
          <p14:tracePt t="40414" x="5418138" y="4000500"/>
          <p14:tracePt t="40448" x="5407025" y="4035425"/>
          <p14:tracePt t="40478" x="5400675" y="4068763"/>
          <p14:tracePt t="40510" x="5400675" y="4097338"/>
          <p14:tracePt t="40543" x="5400675" y="4121150"/>
          <p14:tracePt t="40574" x="5418138" y="4149725"/>
          <p14:tracePt t="40606" x="5486400" y="4171950"/>
          <p14:tracePt t="40638" x="5607050" y="4200525"/>
          <p14:tracePt t="40670" x="5880100" y="4246563"/>
          <p14:tracePt t="40702" x="6149975" y="4268788"/>
          <p14:tracePt t="40734" x="6337300" y="4286250"/>
          <p14:tracePt t="40766" x="6508750" y="4264025"/>
          <p14:tracePt t="40798" x="6697663" y="4222750"/>
          <p14:tracePt t="40831" x="6823075" y="4183063"/>
          <p14:tracePt t="40862" x="6880225" y="4149725"/>
          <p14:tracePt t="40894" x="6937375" y="4108450"/>
          <p14:tracePt t="40926" x="7000875" y="4057650"/>
          <p14:tracePt t="40958" x="7046913" y="4006850"/>
          <p14:tracePt t="40990" x="7075488" y="3965575"/>
          <p14:tracePt t="41022" x="7086600" y="3937000"/>
          <p14:tracePt t="41054" x="7097713" y="3897313"/>
          <p14:tracePt t="41086" x="7108825" y="3846513"/>
          <p14:tracePt t="41118" x="7108825" y="3806825"/>
          <p14:tracePt t="41150" x="7097713" y="3778250"/>
          <p14:tracePt t="41182" x="7069138" y="3749675"/>
          <p14:tracePt t="41214" x="7007225" y="3708400"/>
          <p14:tracePt t="41247" x="6897688" y="3663950"/>
          <p14:tracePt t="41278" x="6772275" y="3622675"/>
          <p14:tracePt t="41310" x="6607175" y="3578225"/>
          <p14:tracePt t="41342" x="6486525" y="3560763"/>
          <p14:tracePt t="41374" x="6321425" y="3554413"/>
          <p14:tracePt t="41407" x="6051550" y="3554413"/>
          <p14:tracePt t="41438" x="5875338" y="3560763"/>
          <p14:tracePt t="41471" x="5807075" y="3571875"/>
          <p14:tracePt t="41502" x="5765800" y="3589338"/>
          <p14:tracePt t="41534" x="5732463" y="3606800"/>
          <p14:tracePt t="41566" x="5664200" y="3663950"/>
          <p14:tracePt t="41598" x="5508625" y="3765550"/>
          <p14:tracePt t="41630" x="5378450" y="3857625"/>
          <p14:tracePt t="41663" x="5321300" y="3914775"/>
          <p14:tracePt t="41694" x="5297488" y="3954463"/>
          <p14:tracePt t="41726" x="5292725" y="3965575"/>
          <p14:tracePt t="41758" x="5286375" y="3983038"/>
          <p14:tracePt t="41790" x="5286375" y="4000500"/>
          <p14:tracePt t="41790" x="5286375" y="4006850"/>
          <p14:tracePt t="41824" x="5280025" y="4035425"/>
          <p14:tracePt t="41855" x="5280025" y="4079875"/>
          <p14:tracePt t="41887" x="5297488" y="4137025"/>
          <p14:tracePt t="41918" x="5343525" y="4178300"/>
          <p14:tracePt t="41950" x="5418138" y="4217988"/>
          <p14:tracePt t="41982" x="5607050" y="4251325"/>
          <p14:tracePt t="42014" x="5892800" y="4275138"/>
          <p14:tracePt t="42046" x="6126163" y="4292600"/>
          <p14:tracePt t="42077" x="6297613" y="4292600"/>
          <p14:tracePt t="42109" x="6451600" y="4251325"/>
          <p14:tracePt t="42141" x="6572250" y="4217988"/>
          <p14:tracePt t="42173" x="6721475" y="4178300"/>
          <p14:tracePt t="42205" x="6875463" y="4114800"/>
          <p14:tracePt t="42237" x="6994525" y="4057650"/>
          <p14:tracePt t="42270" x="7069138" y="4006850"/>
          <p14:tracePt t="42301" x="7115175" y="3960813"/>
          <p14:tracePt t="42333" x="7154863" y="3897313"/>
          <p14:tracePt t="42365" x="7178675" y="3851275"/>
          <p14:tracePt t="42397" x="7189788" y="3811588"/>
          <p14:tracePt t="42429" x="7189788" y="3789363"/>
          <p14:tracePt t="42462" x="7189788" y="3778250"/>
          <p14:tracePt t="42493" x="7189788" y="3760788"/>
          <p14:tracePt t="42525" x="7183438" y="3743325"/>
          <p14:tracePt t="42557" x="7178675" y="3736975"/>
          <p14:tracePt t="42589" x="7161213" y="3725863"/>
          <p14:tracePt t="42622" x="7126288" y="3692525"/>
          <p14:tracePt t="42653" x="7029450" y="3635375"/>
          <p14:tracePt t="42685" x="6904038" y="3571875"/>
          <p14:tracePt t="42717" x="6646863" y="3463925"/>
          <p14:tracePt t="42749" x="6497638" y="3417888"/>
          <p14:tracePt t="42781" x="6457950" y="3406775"/>
          <p14:tracePt t="42813" x="6435725" y="3400425"/>
          <p14:tracePt t="42845" x="6394450" y="3394075"/>
          <p14:tracePt t="42877" x="6378575" y="3389313"/>
          <p14:tracePt t="43004" x="0" y="0"/>
        </p14:tracePtLst>
        <p14:tracePtLst>
          <p14:tracePt t="46422" x="3417888" y="3908425"/>
          <p14:tracePt t="46695" x="3435350" y="3908425"/>
          <p14:tracePt t="46703" x="3497263" y="3908425"/>
          <p14:tracePt t="46711" x="3743325" y="3892550"/>
          <p14:tracePt t="46743" x="4035425" y="3921125"/>
          <p14:tracePt t="46775" x="4064000" y="3921125"/>
          <p14:tracePt t="46847" x="4064000" y="3925888"/>
          <p14:tracePt t="46848" x="4097338" y="3932238"/>
          <p14:tracePt t="46865" x="4206875" y="3965575"/>
          <p14:tracePt t="46897" x="4240213" y="3971925"/>
          <p14:tracePt t="46929" x="4268788" y="3978275"/>
          <p14:tracePt t="46961" x="4314825" y="3978275"/>
          <p14:tracePt t="46993" x="4325938" y="3983038"/>
          <p14:tracePt t="47026" x="4332288" y="3983038"/>
          <p14:tracePt t="47293" x="0" y="0"/>
        </p14:tracePtLst>
        <p14:tracePtLst>
          <p14:tracePt t="51776" x="4264025" y="3851275"/>
          <p14:tracePt t="52000" x="4257675" y="3851275"/>
          <p14:tracePt t="52010" x="4246563" y="3851275"/>
          <p14:tracePt t="52024" x="4189413" y="3851275"/>
          <p14:tracePt t="52049" x="4121150" y="3840163"/>
          <p14:tracePt t="52081" x="4057650" y="3811588"/>
          <p14:tracePt t="52114" x="3978275" y="3800475"/>
          <p14:tracePt t="52145" x="3829050" y="3765550"/>
          <p14:tracePt t="52177" x="3703638" y="3736975"/>
          <p14:tracePt t="52209" x="3622675" y="3725863"/>
          <p14:tracePt t="52241" x="3554413" y="3725863"/>
          <p14:tracePt t="52273" x="3400425" y="3736975"/>
          <p14:tracePt t="52306" x="3217863" y="3778250"/>
          <p14:tracePt t="52337" x="3022600" y="3822700"/>
          <p14:tracePt t="52370" x="2897188" y="3851275"/>
          <p14:tracePt t="52401" x="2846388" y="3857625"/>
          <p14:tracePt t="52433" x="2794000" y="3863975"/>
          <p14:tracePt t="52465" x="2749550" y="3875088"/>
          <p14:tracePt t="52497" x="2714625" y="3886200"/>
          <p14:tracePt t="52529" x="2697163" y="3897313"/>
          <p14:tracePt t="52561" x="2692400" y="3903663"/>
          <p14:tracePt t="52593" x="2686050" y="3908425"/>
          <p14:tracePt t="52664" x="2686050" y="3914775"/>
          <p14:tracePt t="52696" x="2697163" y="3921125"/>
          <p14:tracePt t="52704" x="2811463" y="3960813"/>
          <p14:tracePt t="52722" x="3046413" y="4022725"/>
          <p14:tracePt t="52753" x="3321050" y="4040188"/>
          <p14:tracePt t="52785" x="3554413" y="4040188"/>
          <p14:tracePt t="52817" x="3732213" y="4040188"/>
          <p14:tracePt t="52849" x="3879850" y="4029075"/>
          <p14:tracePt t="52881" x="4017963" y="4011613"/>
          <p14:tracePt t="52913" x="4125913" y="3989388"/>
          <p14:tracePt t="52945" x="4217988" y="3989388"/>
          <p14:tracePt t="52977" x="4303713" y="3983038"/>
          <p14:tracePt t="53009" x="4308475" y="3978275"/>
          <p14:tracePt t="54047" x="4314825" y="3978275"/>
          <p14:tracePt t="54135" x="4321175" y="3978275"/>
          <p14:tracePt t="54138" x="4332288" y="3971925"/>
          <p14:tracePt t="54149" x="4435475" y="3949700"/>
          <p14:tracePt t="54181" x="4521200" y="3937000"/>
          <p14:tracePt t="54213" x="4572000" y="3925888"/>
          <p14:tracePt t="54245" x="4611688" y="3914775"/>
          <p14:tracePt t="54277" x="4679950" y="3903663"/>
          <p14:tracePt t="54309" x="4760913" y="3875088"/>
          <p14:tracePt t="54341" x="4840288" y="3846513"/>
          <p14:tracePt t="54373" x="4921250" y="3835400"/>
          <p14:tracePt t="54405" x="4978400" y="3811588"/>
          <p14:tracePt t="54438" x="5022850" y="3794125"/>
          <p14:tracePt t="54469" x="5080000" y="3778250"/>
          <p14:tracePt t="54501" x="5160963" y="3754438"/>
          <p14:tracePt t="54533" x="5229225" y="3743325"/>
          <p14:tracePt t="54565" x="5297488" y="3732213"/>
          <p14:tracePt t="54597" x="5389563" y="3714750"/>
          <p14:tracePt t="54629" x="5464175" y="3703638"/>
          <p14:tracePt t="54662" x="5583238" y="3697288"/>
          <p14:tracePt t="54693" x="5686425" y="3692525"/>
          <p14:tracePt t="54725" x="5829300" y="3692525"/>
          <p14:tracePt t="54757" x="6018213" y="3714750"/>
          <p14:tracePt t="54789" x="6229350" y="3736975"/>
          <p14:tracePt t="54822" x="6350000" y="3754438"/>
          <p14:tracePt t="54853" x="6378575" y="3765550"/>
          <p14:tracePt t="54885" x="6383338" y="3765550"/>
          <p14:tracePt t="54917" x="6389688" y="3771900"/>
          <p14:tracePt t="54949" x="6389688" y="3783013"/>
          <p14:tracePt t="54981" x="6400800" y="3794125"/>
          <p14:tracePt t="55013" x="6418263" y="3817938"/>
          <p14:tracePt t="55045" x="6429375" y="3840163"/>
          <p14:tracePt t="55077" x="6435725" y="3846513"/>
          <p14:tracePt t="55109" x="6435725" y="3851275"/>
          <p14:tracePt t="55199" x="6435725" y="3857625"/>
          <p14:tracePt t="55215" x="6435725" y="3863975"/>
          <p14:tracePt t="55215" x="6435725" y="3868738"/>
          <p14:tracePt t="55238" x="6423025" y="3879850"/>
          <p14:tracePt t="55269" x="6411913" y="3892550"/>
          <p14:tracePt t="55611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Boson are force carriers</a:t>
            </a:r>
          </a:p>
          <a:p>
            <a:pPr lvl="1"/>
            <a:r>
              <a:rPr lang="en-US" dirty="0" smtClean="0"/>
              <a:t>Photon, W and Z bosons, gluon</a:t>
            </a:r>
          </a:p>
          <a:p>
            <a:pPr lvl="1"/>
            <a:r>
              <a:rPr lang="en-US" dirty="0" smtClean="0"/>
              <a:t>Integer spin</a:t>
            </a:r>
          </a:p>
          <a:p>
            <a:r>
              <a:rPr lang="en-US" dirty="0" smtClean="0"/>
              <a:t>What are the quarks in a proton and a neutron?</a:t>
            </a:r>
            <a:endParaRPr lang="en-US" dirty="0"/>
          </a:p>
        </p:txBody>
      </p:sp>
      <p:pic>
        <p:nvPicPr>
          <p:cNvPr id="438274" name="Picture 2" descr="http://www.pha.jhu.edu/~dfehling/particle.gif"/>
          <p:cNvPicPr>
            <a:picLocks noChangeAspect="1" noChangeArrowheads="1"/>
          </p:cNvPicPr>
          <p:nvPr/>
        </p:nvPicPr>
        <p:blipFill>
          <a:blip r:embed="rId5" cstate="print"/>
          <a:srcRect l="33867" t="14287" r="33867" b="46811"/>
          <a:stretch>
            <a:fillRect/>
          </a:stretch>
        </p:blipFill>
        <p:spPr bwMode="auto">
          <a:xfrm>
            <a:off x="5029200" y="990600"/>
            <a:ext cx="3886200" cy="3553097"/>
          </a:xfrm>
          <a:prstGeom prst="rect">
            <a:avLst/>
          </a:prstGeom>
          <a:noFill/>
        </p:spPr>
      </p:pic>
      <p:pic>
        <p:nvPicPr>
          <p:cNvPr id="5" name="Picture 2" descr="http://www.pha.jhu.edu/~dfehling/particle.gif"/>
          <p:cNvPicPr>
            <a:picLocks noChangeAspect="1" noChangeArrowheads="1"/>
          </p:cNvPicPr>
          <p:nvPr/>
        </p:nvPicPr>
        <p:blipFill>
          <a:blip r:embed="rId5" cstate="print"/>
          <a:srcRect l="-243" t="14287" r="67977" b="57752"/>
          <a:stretch>
            <a:fillRect/>
          </a:stretch>
        </p:blipFill>
        <p:spPr bwMode="auto">
          <a:xfrm>
            <a:off x="0" y="1066800"/>
            <a:ext cx="4953000" cy="3254829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47"/>
    </mc:Choice>
    <mc:Fallback xmlns="">
      <p:transition spd="slow" advTm="8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203" x="2806700" y="2497138"/>
          <p14:tracePt t="41721" x="0" y="0"/>
        </p14:tracePtLst>
        <p14:tracePtLst>
          <p14:tracePt t="42309" x="2868613" y="2800350"/>
          <p14:tracePt t="42705" x="0" y="0"/>
        </p14:tracePtLst>
        <p14:tracePtLst>
          <p14:tracePt t="46135" x="4457700" y="2474913"/>
          <p14:tracePt t="46290" x="0" y="0"/>
        </p14:tracePtLst>
        <p14:tracePtLst>
          <p14:tracePt t="47631" x="4475163" y="2789238"/>
          <p14:tracePt t="47706" x="0" y="0"/>
        </p14:tracePtLst>
        <p14:tracePtLst>
          <p14:tracePt t="49681" x="4503738" y="2536825"/>
          <p14:tracePt t="50082" x="0" y="0"/>
        </p14:tracePtLst>
        <p14:tracePtLst>
          <p14:tracePt t="52478" x="4451350" y="2778125"/>
          <p14:tracePt t="53165" x="0" y="0"/>
        </p14:tracePtLst>
        <p14:tracePtLst>
          <p14:tracePt t="60778" x="4378325" y="2846388"/>
          <p14:tracePt t="61474" x="0" y="0"/>
        </p14:tracePtLst>
        <p14:tracePtLst>
          <p14:tracePt t="62134" x="4521200" y="2417763"/>
          <p14:tracePt t="62221" x="0" y="0"/>
        </p14:tracePtLst>
        <p14:tracePtLst>
          <p14:tracePt t="63054" x="7618413" y="2703513"/>
          <p14:tracePt t="63094" x="7618413" y="2697163"/>
          <p14:tracePt t="63110" x="7612063" y="2697163"/>
          <p14:tracePt t="63110" x="7600950" y="2692400"/>
          <p14:tracePt t="63139" x="7566025" y="2674938"/>
          <p14:tracePt t="63171" x="7526338" y="2657475"/>
          <p14:tracePt t="63203" x="7504113" y="2640013"/>
          <p14:tracePt t="63235" x="7458075" y="2617788"/>
          <p14:tracePt t="63268" x="7394575" y="2582863"/>
          <p14:tracePt t="63299" x="7332663" y="2549525"/>
          <p14:tracePt t="63331" x="7304088" y="2536825"/>
          <p14:tracePt t="63363" x="7269163" y="2525713"/>
          <p14:tracePt t="63395" x="7223125" y="2508250"/>
          <p14:tracePt t="63429" x="7200900" y="2503488"/>
          <p14:tracePt t="63459" x="7189788" y="2497138"/>
          <p14:tracePt t="63491" x="7183438" y="2497138"/>
          <p14:tracePt t="63523" x="7178675" y="2497138"/>
          <p14:tracePt t="63555" x="7172325" y="2497138"/>
          <p14:tracePt t="63587" x="7154863" y="2497138"/>
          <p14:tracePt t="63619" x="7137400" y="2520950"/>
          <p14:tracePt t="63652" x="7108825" y="2554288"/>
          <p14:tracePt t="63683" x="7069138" y="2606675"/>
          <p14:tracePt t="63715" x="7040563" y="2651125"/>
          <p14:tracePt t="63747" x="7023100" y="2686050"/>
          <p14:tracePt t="63779" x="7018338" y="2708275"/>
          <p14:tracePt t="63811" x="7011988" y="2732088"/>
          <p14:tracePt t="63843" x="7007225" y="2743200"/>
          <p14:tracePt t="63875" x="7007225" y="2754313"/>
          <p14:tracePt t="63907" x="7000875" y="2765425"/>
          <p14:tracePt t="63939" x="7000875" y="2771775"/>
          <p14:tracePt t="63971" x="7000875" y="2782888"/>
          <p14:tracePt t="64003" x="7000875" y="2794000"/>
          <p14:tracePt t="64035" x="7000875" y="2811463"/>
          <p14:tracePt t="64067" x="7000875" y="2828925"/>
          <p14:tracePt t="64099" x="7000875" y="2835275"/>
          <p14:tracePt t="64132" x="7007225" y="2846388"/>
          <p14:tracePt t="64164" x="7011988" y="2857500"/>
          <p14:tracePt t="64195" x="7023100" y="2868613"/>
          <p14:tracePt t="64227" x="7035800" y="2879725"/>
          <p14:tracePt t="64259" x="7046913" y="2886075"/>
          <p14:tracePt t="64291" x="7075488" y="2892425"/>
          <p14:tracePt t="64323" x="7104063" y="2897188"/>
          <p14:tracePt t="64355" x="7132638" y="2897188"/>
          <p14:tracePt t="64387" x="7161213" y="2897188"/>
          <p14:tracePt t="64419" x="7189788" y="2892425"/>
          <p14:tracePt t="64451" x="7212013" y="2879725"/>
          <p14:tracePt t="64483" x="7246938" y="2868613"/>
          <p14:tracePt t="64515" x="7275513" y="2846388"/>
          <p14:tracePt t="64548" x="7304088" y="2822575"/>
          <p14:tracePt t="64579" x="7321550" y="2806700"/>
          <p14:tracePt t="64611" x="7332663" y="2794000"/>
          <p14:tracePt t="64643" x="7343775" y="2778125"/>
          <p14:tracePt t="64676" x="7354888" y="2760663"/>
          <p14:tracePt t="64707" x="7361238" y="2736850"/>
          <p14:tracePt t="64739" x="7361238" y="2720975"/>
          <p14:tracePt t="64771" x="7366000" y="2692400"/>
          <p14:tracePt t="64803" x="7366000" y="2663825"/>
          <p14:tracePt t="64835" x="7366000" y="2640013"/>
          <p14:tracePt t="64867" x="7366000" y="2611438"/>
          <p14:tracePt t="64899" x="7366000" y="2578100"/>
          <p14:tracePt t="64931" x="7354888" y="2536825"/>
          <p14:tracePt t="64963" x="7326313" y="2497138"/>
          <p14:tracePt t="64995" x="7297738" y="2457450"/>
          <p14:tracePt t="65027" x="7258050" y="2428875"/>
          <p14:tracePt t="65059" x="7223125" y="2411413"/>
          <p14:tracePt t="65091" x="7212013" y="2406650"/>
          <p14:tracePt t="65123" x="7200900" y="2406650"/>
          <p14:tracePt t="65155" x="7189788" y="2406650"/>
          <p14:tracePt t="65374" x="7183438" y="2406650"/>
          <p14:tracePt t="65374" x="0" y="0"/>
        </p14:tracePtLst>
        <p14:tracePtLst>
          <p14:tracePt t="66115" x="7150100" y="2989263"/>
          <p14:tracePt t="66342" x="7150100" y="2982913"/>
          <p14:tracePt t="66358" x="7150100" y="2978150"/>
          <p14:tracePt t="66366" x="7115175" y="2971800"/>
          <p14:tracePt t="66384" x="7051675" y="2949575"/>
          <p14:tracePt t="66417" x="6994525" y="2936875"/>
          <p14:tracePt t="66448" x="6972300" y="2936875"/>
          <p14:tracePt t="66479" x="6965950" y="2936875"/>
          <p14:tracePt t="66511" x="6954838" y="2936875"/>
          <p14:tracePt t="66543" x="6943725" y="2943225"/>
          <p14:tracePt t="66575" x="6921500" y="2965450"/>
          <p14:tracePt t="66607" x="6897688" y="2989263"/>
          <p14:tracePt t="66640" x="6880225" y="3011488"/>
          <p14:tracePt t="66671" x="6864350" y="3046413"/>
          <p14:tracePt t="66703" x="6846888" y="3079750"/>
          <p14:tracePt t="66735" x="6835775" y="3114675"/>
          <p14:tracePt t="66767" x="6823075" y="3160713"/>
          <p14:tracePt t="66799" x="6823075" y="3200400"/>
          <p14:tracePt t="66831" x="6829425" y="3240088"/>
          <p14:tracePt t="66863" x="6851650" y="3286125"/>
          <p14:tracePt t="66895" x="6886575" y="3325813"/>
          <p14:tracePt t="66927" x="6926263" y="3354388"/>
          <p14:tracePt t="66959" x="6978650" y="3382963"/>
          <p14:tracePt t="66991" x="7018338" y="3394075"/>
          <p14:tracePt t="67023" x="7046913" y="3394075"/>
          <p14:tracePt t="67055" x="7069138" y="3394075"/>
          <p14:tracePt t="67087" x="7086600" y="3389313"/>
          <p14:tracePt t="67119" x="7115175" y="3371850"/>
          <p14:tracePt t="67151" x="7137400" y="3354388"/>
          <p14:tracePt t="67183" x="7183438" y="3325813"/>
          <p14:tracePt t="67216" x="7229475" y="3297238"/>
          <p14:tracePt t="67247" x="7264400" y="3268663"/>
          <p14:tracePt t="67279" x="7269163" y="3251200"/>
          <p14:tracePt t="67311" x="7292975" y="3217863"/>
          <p14:tracePt t="67343" x="7304088" y="3194050"/>
          <p14:tracePt t="67375" x="7315200" y="3165475"/>
          <p14:tracePt t="67407" x="7321550" y="3132138"/>
          <p14:tracePt t="67439" x="7326313" y="3108325"/>
          <p14:tracePt t="67471" x="7326313" y="3074988"/>
          <p14:tracePt t="67503" x="7326313" y="3046413"/>
          <p14:tracePt t="67535" x="7315200" y="3017838"/>
          <p14:tracePt t="67567" x="7297738" y="2994025"/>
          <p14:tracePt t="67599" x="7258050" y="2965450"/>
          <p14:tracePt t="67631" x="7207250" y="2943225"/>
          <p14:tracePt t="67663" x="7165975" y="2936875"/>
          <p14:tracePt t="67696" x="7108825" y="2932113"/>
          <p14:tracePt t="67727" x="7058025" y="2932113"/>
          <p14:tracePt t="67759" x="7029450" y="2932113"/>
          <p14:tracePt t="67791" x="7018338" y="2936875"/>
          <p14:tracePt t="67823" x="7000875" y="2954338"/>
          <p14:tracePt t="67855" x="6983413" y="2965450"/>
          <p14:tracePt t="67887" x="6965950" y="2982913"/>
          <p14:tracePt t="67919" x="6954838" y="3011488"/>
          <p14:tracePt t="67951" x="6937375" y="3046413"/>
          <p14:tracePt t="67983" x="6915150" y="3086100"/>
          <p14:tracePt t="68015" x="6904038" y="3121025"/>
          <p14:tracePt t="68047" x="6897688" y="3165475"/>
          <p14:tracePt t="68079" x="6892925" y="3200400"/>
          <p14:tracePt t="68111" x="6892925" y="3217863"/>
          <p14:tracePt t="68143" x="6892925" y="3235325"/>
          <p14:tracePt t="68175" x="6892925" y="3251200"/>
          <p14:tracePt t="68208" x="6892925" y="3257550"/>
          <p14:tracePt t="68239" x="6904038" y="3275013"/>
          <p14:tracePt t="68271" x="6908800" y="3286125"/>
          <p14:tracePt t="68304" x="6915150" y="3292475"/>
          <p14:tracePt t="68335" x="6932613" y="3303588"/>
          <p14:tracePt t="68367" x="6961188" y="3314700"/>
          <p14:tracePt t="68400" x="6989763" y="3321050"/>
          <p14:tracePt t="68431" x="7018338" y="3321050"/>
          <p14:tracePt t="68463" x="7046913" y="3321050"/>
          <p14:tracePt t="68495" x="7086600" y="3314700"/>
          <p14:tracePt t="68527" x="7132638" y="3297238"/>
          <p14:tracePt t="68559" x="7183438" y="3286125"/>
          <p14:tracePt t="68591" x="7218363" y="3268663"/>
          <p14:tracePt t="68623" x="7235825" y="3257550"/>
          <p14:tracePt t="68655" x="7269163" y="3235325"/>
          <p14:tracePt t="68687" x="7292975" y="3206750"/>
          <p14:tracePt t="68720" x="7304088" y="3178175"/>
          <p14:tracePt t="68752" x="7315200" y="3132138"/>
          <p14:tracePt t="68783" x="7321550" y="3097213"/>
          <p14:tracePt t="68815" x="7321550" y="3057525"/>
          <p14:tracePt t="68847" x="7297738" y="3022600"/>
          <p14:tracePt t="68879" x="7275513" y="2994025"/>
          <p14:tracePt t="68911" x="7240588" y="2978150"/>
          <p14:tracePt t="68943" x="7194550" y="2954338"/>
          <p14:tracePt t="68975" x="7172325" y="2949575"/>
          <p14:tracePt t="69007" x="7126288" y="2943225"/>
          <p14:tracePt t="69039" x="7092950" y="2943225"/>
          <p14:tracePt t="69071" x="7064375" y="2949575"/>
          <p14:tracePt t="69103" x="7018338" y="2960688"/>
          <p14:tracePt t="69135" x="6978650" y="2982913"/>
          <p14:tracePt t="69167" x="6943725" y="3000375"/>
          <p14:tracePt t="69199" x="6921500" y="3017838"/>
          <p14:tracePt t="69232" x="6897688" y="3028950"/>
          <p14:tracePt t="69263" x="6892925" y="3051175"/>
          <p14:tracePt t="69295" x="6875463" y="3074988"/>
          <p14:tracePt t="69327" x="6864350" y="3108325"/>
          <p14:tracePt t="69359" x="6858000" y="3171825"/>
          <p14:tracePt t="69391" x="6858000" y="3240088"/>
          <p14:tracePt t="69425" x="6864350" y="3286125"/>
          <p14:tracePt t="69455" x="6880225" y="3321050"/>
          <p14:tracePt t="69487" x="6904038" y="3349625"/>
          <p14:tracePt t="69519" x="6943725" y="3371850"/>
          <p14:tracePt t="69551" x="7018338" y="3411538"/>
          <p14:tracePt t="69583" x="7086600" y="3446463"/>
          <p14:tracePt t="69615" x="7172325" y="3468688"/>
          <p14:tracePt t="69647" x="7240588" y="3468688"/>
          <p14:tracePt t="69679" x="7286625" y="3457575"/>
          <p14:tracePt t="69711" x="7321550" y="3440113"/>
          <p14:tracePt t="69744" x="7343775" y="3417888"/>
          <p14:tracePt t="69775" x="7350125" y="3406775"/>
          <p14:tracePt t="69808" x="7354888" y="3400425"/>
          <p14:tracePt t="69839" x="7354888" y="3389313"/>
          <p14:tracePt t="69839" x="0" y="0"/>
        </p14:tracePtLst>
        <p14:tracePtLst>
          <p14:tracePt t="72562" x="7251700" y="3006725"/>
          <p14:tracePt t="72829" x="7251700" y="3000375"/>
          <p14:tracePt t="72837" x="7246938" y="2994025"/>
          <p14:tracePt t="72843" x="7212013" y="2989263"/>
          <p14:tracePt t="72871" x="7143750" y="2978150"/>
          <p14:tracePt t="72903" x="7092950" y="2965450"/>
          <p14:tracePt t="72935" x="7075488" y="2965450"/>
          <p14:tracePt t="72967" x="7058025" y="2971800"/>
          <p14:tracePt t="72999" x="7035800" y="2982913"/>
          <p14:tracePt t="73031" x="7023100" y="3000375"/>
          <p14:tracePt t="73063" x="6994525" y="3035300"/>
          <p14:tracePt t="73095" x="6972300" y="3079750"/>
          <p14:tracePt t="73127" x="6961188" y="3132138"/>
          <p14:tracePt t="73159" x="6950075" y="3178175"/>
          <p14:tracePt t="73191" x="6950075" y="3235325"/>
          <p14:tracePt t="73223" x="6950075" y="3275013"/>
          <p14:tracePt t="73255" x="6961188" y="3325813"/>
          <p14:tracePt t="73289" x="6972300" y="3349625"/>
          <p14:tracePt t="73320" x="6989763" y="3371850"/>
          <p14:tracePt t="73352" x="7011988" y="3389313"/>
          <p14:tracePt t="73384" x="7064375" y="3400425"/>
          <p14:tracePt t="73416" x="7108825" y="3400425"/>
          <p14:tracePt t="73448" x="7150100" y="3382963"/>
          <p14:tracePt t="73480" x="7194550" y="3343275"/>
          <p14:tracePt t="73512" x="7235825" y="3297238"/>
          <p14:tracePt t="73544" x="7258050" y="3263900"/>
          <p14:tracePt t="73576" x="7292975" y="3222625"/>
          <p14:tracePt t="73608" x="7315200" y="3178175"/>
          <p14:tracePt t="73640" x="7321550" y="3132138"/>
          <p14:tracePt t="73672" x="7321550" y="3074988"/>
          <p14:tracePt t="73704" x="7321550" y="3022600"/>
          <p14:tracePt t="73736" x="7292975" y="2971800"/>
          <p14:tracePt t="73768" x="7251700" y="2932113"/>
          <p14:tracePt t="73801" x="7194550" y="2897188"/>
          <p14:tracePt t="73832" x="7092950" y="2874963"/>
          <p14:tracePt t="73864" x="7011988" y="2863850"/>
          <p14:tracePt t="73896" x="6978650" y="2863850"/>
          <p14:tracePt t="73928" x="6961188" y="2868613"/>
          <p14:tracePt t="73960" x="6961188" y="2874963"/>
          <p14:tracePt t="7404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924800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Homework </a:t>
            </a:r>
            <a:r>
              <a:rPr lang="en-US" sz="2400" dirty="0" smtClean="0"/>
              <a:t>(5 </a:t>
            </a:r>
            <a:r>
              <a:rPr lang="en-US" sz="2400" dirty="0"/>
              <a:t>%)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PDF provide at end of lecture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E-mail response directly after lecture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Quizzes (12.5 </a:t>
            </a:r>
            <a:r>
              <a:rPr lang="en-US" sz="2400" dirty="0"/>
              <a:t>% each)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Take home quiz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Develop tools for research (spreadsheets)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Presentation (20 %)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Based on recent literature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End of semester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20-25 minutes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</a:t>
            </a:r>
            <a:r>
              <a:rPr lang="en-US" sz="2400" dirty="0" smtClean="0"/>
              <a:t>articipation </a:t>
            </a:r>
            <a:r>
              <a:rPr lang="en-US" sz="2400" smtClean="0"/>
              <a:t>(12.5 %)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Blog response, skype, in class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Class developed to assist and compliment research </a:t>
            </a:r>
            <a:r>
              <a:rPr lang="en-US" sz="2400" dirty="0" smtClean="0"/>
              <a:t>activities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17"/>
    </mc:Choice>
    <mc:Fallback xmlns="">
      <p:transition spd="slow" advTm="6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82" x="4835525" y="1160463"/>
          <p14:tracePt t="4497" x="4822825" y="1160463"/>
          <p14:tracePt t="4509" x="4811713" y="1160463"/>
          <p14:tracePt t="4513" x="4783138" y="1160463"/>
          <p14:tracePt t="4521" x="4708525" y="1160463"/>
          <p14:tracePt t="4538" x="4589463" y="1160463"/>
          <p14:tracePt t="4572" x="4429125" y="1160463"/>
          <p14:tracePt t="4577" x="4222750" y="1160463"/>
          <p14:tracePt t="4588" x="3965575" y="1160463"/>
          <p14:tracePt t="4622" x="3635375" y="1160463"/>
          <p14:tracePt t="4625" x="3297238" y="1160463"/>
          <p14:tracePt t="4641" x="3086100" y="1160463"/>
          <p14:tracePt t="4657" x="2960688" y="1160463"/>
          <p14:tracePt t="4672" x="2892425" y="1160463"/>
          <p14:tracePt t="4689" x="2794000" y="1171575"/>
          <p14:tracePt t="4713" x="2749550" y="1177925"/>
          <p14:tracePt t="4729" x="2692400" y="1182688"/>
          <p14:tracePt t="4745" x="2628900" y="1182688"/>
          <p14:tracePt t="4761" x="2536825" y="1206500"/>
          <p14:tracePt t="4777" x="2428875" y="1206500"/>
          <p14:tracePt t="4793" x="2279650" y="1211263"/>
          <p14:tracePt t="4809" x="2092325" y="1211263"/>
          <p14:tracePt t="4839" x="1897063" y="1211263"/>
          <p14:tracePt t="4855" x="1736725" y="1211263"/>
          <p14:tracePt t="4857" x="1600200" y="1211263"/>
          <p14:tracePt t="4873" x="1417638" y="1211263"/>
          <p14:tracePt t="4897" x="1279525" y="1211263"/>
          <p14:tracePt t="4913" x="1149350" y="1211263"/>
          <p14:tracePt t="4922" x="1120775" y="1217613"/>
          <p14:tracePt t="4939" x="1103313" y="1222375"/>
          <p14:tracePt t="4956" x="1085850" y="1228725"/>
          <p14:tracePt t="4973" x="1079500" y="1228725"/>
          <p14:tracePt t="4989" x="1074738" y="1235075"/>
          <p14:tracePt t="5006" x="1063625" y="1250950"/>
          <p14:tracePt t="5022" x="1063625" y="1279525"/>
          <p14:tracePt t="5039" x="1063625" y="1325563"/>
          <p14:tracePt t="5056" x="1063625" y="1406525"/>
          <p14:tracePt t="5073" x="1108075" y="1549400"/>
          <p14:tracePt t="5093" x="1154113" y="1639888"/>
          <p14:tracePt t="5108" x="1189038" y="1685925"/>
          <p14:tracePt t="5123" x="1222375" y="1725613"/>
          <p14:tracePt t="5139" x="1257300" y="1754188"/>
          <p14:tracePt t="5160" x="1303338" y="1771650"/>
          <p14:tracePt t="5173" x="1371600" y="1789113"/>
          <p14:tracePt t="5190" x="1457325" y="1793875"/>
          <p14:tracePt t="5206" x="1577975" y="1817688"/>
          <p14:tracePt t="5222" x="1703388" y="1839913"/>
          <p14:tracePt t="5239" x="1839913" y="1863725"/>
          <p14:tracePt t="5256" x="2000250" y="1903413"/>
          <p14:tracePt t="5273" x="2125663" y="1920875"/>
          <p14:tracePt t="5289" x="2292350" y="1936750"/>
          <p14:tracePt t="5307" x="2457450" y="1954213"/>
          <p14:tracePt t="5323" x="2640013" y="1954213"/>
          <p14:tracePt t="5340" x="2822575" y="1954213"/>
          <p14:tracePt t="5356" x="3006725" y="1936750"/>
          <p14:tracePt t="5373" x="3200400" y="1931988"/>
          <p14:tracePt t="5389" x="3417888" y="1931988"/>
          <p14:tracePt t="5406" x="3549650" y="1931988"/>
          <p14:tracePt t="5423" x="3817938" y="1960563"/>
          <p14:tracePt t="5440" x="4064000" y="1978025"/>
          <p14:tracePt t="5456" x="4435475" y="1978025"/>
          <p14:tracePt t="5473" x="4679950" y="1965325"/>
          <p14:tracePt t="5490" x="4932363" y="1949450"/>
          <p14:tracePt t="5507" x="5178425" y="1931988"/>
          <p14:tracePt t="5523" x="5418138" y="1897063"/>
          <p14:tracePt t="5540" x="5600700" y="1874838"/>
          <p14:tracePt t="5558" x="5697538" y="1846263"/>
          <p14:tracePt t="5574" x="5726113" y="1835150"/>
          <p14:tracePt t="5591" x="5772150" y="1793875"/>
          <p14:tracePt t="5608" x="5818188" y="1743075"/>
          <p14:tracePt t="5625" x="5846763" y="1703388"/>
          <p14:tracePt t="5641" x="5875338" y="1668463"/>
          <p14:tracePt t="5658" x="5886450" y="1651000"/>
          <p14:tracePt t="5675" x="5903913" y="1639888"/>
          <p14:tracePt t="5691" x="5921375" y="1611313"/>
          <p14:tracePt t="5708" x="5921375" y="1600200"/>
          <p14:tracePt t="5725" x="5921375" y="1593850"/>
          <p14:tracePt t="5741" x="5903913" y="1560513"/>
          <p14:tracePt t="5757" x="5851525" y="1525588"/>
          <p14:tracePt t="5774" x="5772150" y="1485900"/>
          <p14:tracePt t="5791" x="5618163" y="1446213"/>
          <p14:tracePt t="5807" x="5422900" y="1411288"/>
          <p14:tracePt t="5825" x="5103813" y="1354138"/>
          <p14:tracePt t="5841" x="4549775" y="1268413"/>
          <p14:tracePt t="5858" x="4371975" y="1257300"/>
          <p14:tracePt t="5875" x="3983038" y="1250950"/>
          <p14:tracePt t="5892" x="3692525" y="1228725"/>
          <p14:tracePt t="5910" x="3389313" y="1228725"/>
          <p14:tracePt t="5925" x="3149600" y="1228725"/>
          <p14:tracePt t="5942" x="2857500" y="1228725"/>
          <p14:tracePt t="5958" x="2571750" y="1228725"/>
          <p14:tracePt t="5975" x="2286000" y="1228725"/>
          <p14:tracePt t="5992" x="2085975" y="1228725"/>
          <p14:tracePt t="6009" x="1949450" y="1239838"/>
          <p14:tracePt t="6025" x="1828800" y="1246188"/>
          <p14:tracePt t="6042" x="1692275" y="1250950"/>
          <p14:tracePt t="6058" x="1549400" y="1250950"/>
          <p14:tracePt t="6075" x="1435100" y="1257300"/>
          <p14:tracePt t="6093" x="1343025" y="1263650"/>
          <p14:tracePt t="6113" x="1285875" y="1268413"/>
          <p14:tracePt t="6125" x="1257300" y="1274763"/>
          <p14:tracePt t="6142" x="1193800" y="1292225"/>
          <p14:tracePt t="6163" x="1177925" y="1303338"/>
          <p14:tracePt t="6175" x="1160463" y="1314450"/>
          <p14:tracePt t="6192" x="1160463" y="1336675"/>
          <p14:tracePt t="6208" x="1160463" y="1377950"/>
          <p14:tracePt t="6225" x="1177925" y="1450975"/>
          <p14:tracePt t="6242" x="1211263" y="1514475"/>
          <p14:tracePt t="6259" x="1268413" y="1571625"/>
          <p14:tracePt t="6275" x="1354138" y="1628775"/>
          <p14:tracePt t="6292" x="1514475" y="1674813"/>
          <p14:tracePt t="6309" x="1657350" y="1703388"/>
          <p14:tracePt t="6326" x="1822450" y="1731963"/>
          <p14:tracePt t="6342" x="1978025" y="1736725"/>
          <p14:tracePt t="6359" x="2143125" y="1749425"/>
          <p14:tracePt t="6376" x="2314575" y="1771650"/>
          <p14:tracePt t="6392" x="2503488" y="1778000"/>
          <p14:tracePt t="6409" x="2663825" y="1778000"/>
          <p14:tracePt t="6426" x="2817813" y="1778000"/>
          <p14:tracePt t="6442" x="2989263" y="1760538"/>
          <p14:tracePt t="6459" x="3149600" y="1736725"/>
          <p14:tracePt t="6476" x="3382963" y="1697038"/>
          <p14:tracePt t="6493" x="3578225" y="1646238"/>
          <p14:tracePt t="6509" x="3692525" y="1565275"/>
          <p14:tracePt t="6526" x="3743325" y="1514475"/>
          <p14:tracePt t="6543" x="3754438" y="1468438"/>
          <p14:tracePt t="6559" x="3754438" y="1428750"/>
          <p14:tracePt t="6576" x="3754438" y="1400175"/>
          <p14:tracePt t="6593" x="3754438" y="1371600"/>
          <p14:tracePt t="6609" x="3749675" y="1308100"/>
          <p14:tracePt t="6626" x="3725863" y="1268413"/>
          <p14:tracePt t="6643" x="3679825" y="1211263"/>
          <p14:tracePt t="6659" x="3635375" y="1165225"/>
          <p14:tracePt t="6676" x="3578225" y="1120775"/>
          <p14:tracePt t="6693" x="3497263" y="1092200"/>
          <p14:tracePt t="6710" x="3382963" y="1063625"/>
          <p14:tracePt t="6726" x="3257550" y="1035050"/>
          <p14:tracePt t="6743" x="3132138" y="1028700"/>
          <p14:tracePt t="6760" x="2994025" y="1028700"/>
          <p14:tracePt t="6777" x="2714625" y="1039813"/>
          <p14:tracePt t="6795" x="2520950" y="1046163"/>
          <p14:tracePt t="6810" x="2354263" y="1068388"/>
          <p14:tracePt t="6826" x="2274888" y="1092200"/>
          <p14:tracePt t="6843" x="2257425" y="1103313"/>
          <p14:tracePt t="6898" x="2251075" y="1103313"/>
          <p14:tracePt t="6914" x="2251075" y="1108075"/>
          <p14:tracePt t="6914" x="2251075" y="1114425"/>
          <p14:tracePt t="6930" x="2251075" y="1120775"/>
          <p14:tracePt t="6943" x="2251075" y="1131888"/>
          <p14:tracePt t="6944" x="2251075" y="1149350"/>
          <p14:tracePt t="6960" x="2251075" y="1182688"/>
          <p14:tracePt t="6977" x="2257425" y="1235075"/>
          <p14:tracePt t="6993" x="2263775" y="1292225"/>
          <p14:tracePt t="7011" x="2274888" y="1331913"/>
          <p14:tracePt t="7027" x="2286000" y="1371600"/>
          <p14:tracePt t="7044" x="2297113" y="1406525"/>
          <p14:tracePt t="7060" x="2314575" y="1450975"/>
          <p14:tracePt t="7077" x="2336800" y="1485900"/>
          <p14:tracePt t="7094" x="2336800" y="1492250"/>
          <p14:tracePt t="7110" x="2365375" y="1508125"/>
          <p14:tracePt t="7132" x="2378075" y="1520825"/>
          <p14:tracePt t="7144" x="2406650" y="1525588"/>
          <p14:tracePt t="7161" x="2578100" y="1525588"/>
          <p14:tracePt t="7181" x="2725738" y="1525588"/>
          <p14:tracePt t="7195" x="2874963" y="1531938"/>
          <p14:tracePt t="7210" x="3046413" y="1531938"/>
          <p14:tracePt t="7226" x="3189288" y="1525588"/>
          <p14:tracePt t="7243" x="3263900" y="1514475"/>
          <p14:tracePt t="7260" x="3268663" y="1508125"/>
          <p14:tracePt t="7298" x="3268663" y="1503363"/>
          <p14:tracePt t="7306" x="3268663" y="1497013"/>
          <p14:tracePt t="7313" x="3268663" y="1479550"/>
          <p14:tracePt t="7327" x="3268663" y="1463675"/>
          <p14:tracePt t="7344" x="3263900" y="1439863"/>
          <p14:tracePt t="7360" x="3251200" y="1422400"/>
          <p14:tracePt t="7377" x="3235325" y="1393825"/>
          <p14:tracePt t="7394" x="3228975" y="1393825"/>
          <p14:tracePt t="7411" x="3222625" y="1382713"/>
          <p14:tracePt t="7458" x="3211513" y="1377950"/>
          <p14:tracePt t="7651" x="0" y="0"/>
        </p14:tracePtLst>
        <p14:tracePtLst>
          <p14:tracePt t="12535" x="3771900" y="2006600"/>
          <p14:tracePt t="14913" x="3765550" y="2011363"/>
          <p14:tracePt t="14921" x="3736975" y="2000250"/>
          <p14:tracePt t="14929" x="3646488" y="1960563"/>
          <p14:tracePt t="14941" x="3543300" y="1925638"/>
          <p14:tracePt t="14957" x="3394075" y="1885950"/>
          <p14:tracePt t="14972" x="3200400" y="1851025"/>
          <p14:tracePt t="14989" x="2982913" y="1835150"/>
          <p14:tracePt t="15006" x="2765425" y="1817688"/>
          <p14:tracePt t="15022" x="2611438" y="1817688"/>
          <p14:tracePt t="15040" x="2554288" y="1817688"/>
          <p14:tracePt t="15057" x="2371725" y="1835150"/>
          <p14:tracePt t="15073" x="2257425" y="1851025"/>
          <p14:tracePt t="15090" x="2125663" y="1874838"/>
          <p14:tracePt t="15107" x="2011363" y="1892300"/>
          <p14:tracePt t="15123" x="1892300" y="1914525"/>
          <p14:tracePt t="15140" x="1778000" y="1936750"/>
          <p14:tracePt t="15158" x="1674813" y="1960563"/>
          <p14:tracePt t="15176" x="1582738" y="1982788"/>
          <p14:tracePt t="15192" x="1457325" y="2011363"/>
          <p14:tracePt t="15207" x="1354138" y="2039938"/>
          <p14:tracePt t="15224" x="1228725" y="2085975"/>
          <p14:tracePt t="15245" x="1200150" y="2092325"/>
          <p14:tracePt t="15257" x="1125538" y="2149475"/>
          <p14:tracePt t="15274" x="1092200" y="2200275"/>
          <p14:tracePt t="15306" x="1092200" y="2268538"/>
          <p14:tracePt t="15307" x="1085850" y="2354263"/>
          <p14:tracePt t="15323" x="1096963" y="2406650"/>
          <p14:tracePt t="15340" x="1136650" y="2508250"/>
          <p14:tracePt t="15356" x="1193800" y="2617788"/>
          <p14:tracePt t="15373" x="1239838" y="2714625"/>
          <p14:tracePt t="15390" x="1292225" y="2806700"/>
          <p14:tracePt t="15407" x="1331913" y="2897188"/>
          <p14:tracePt t="15424" x="1382713" y="2982913"/>
          <p14:tracePt t="15440" x="1457325" y="3103563"/>
          <p14:tracePt t="15458" x="1520825" y="3200400"/>
          <p14:tracePt t="15474" x="1593850" y="3268663"/>
          <p14:tracePt t="15491" x="1657350" y="3332163"/>
          <p14:tracePt t="15507" x="1720850" y="3365500"/>
          <p14:tracePt t="15524" x="1771650" y="3382963"/>
          <p14:tracePt t="15541" x="1839913" y="3406775"/>
          <p14:tracePt t="15557" x="1931988" y="3422650"/>
          <p14:tracePt t="15574" x="2057400" y="3457575"/>
          <p14:tracePt t="15591" x="2222500" y="3492500"/>
          <p14:tracePt t="15607" x="2525713" y="3525838"/>
          <p14:tracePt t="15624" x="2851150" y="3549650"/>
          <p14:tracePt t="15641" x="3365500" y="3486150"/>
          <p14:tracePt t="15657" x="3721100" y="3429000"/>
          <p14:tracePt t="15674" x="4068763" y="3343275"/>
          <p14:tracePt t="15691" x="4451350" y="3217863"/>
          <p14:tracePt t="15708" x="4822825" y="3068638"/>
          <p14:tracePt t="15724" x="5132388" y="2903538"/>
          <p14:tracePt t="15741" x="5303838" y="2822575"/>
          <p14:tracePt t="15758" x="5337175" y="2794000"/>
          <p14:tracePt t="15774" x="5411788" y="2736850"/>
          <p14:tracePt t="15791" x="5457825" y="2674938"/>
          <p14:tracePt t="15808" x="5475288" y="2589213"/>
          <p14:tracePt t="15825" x="5480050" y="2468563"/>
          <p14:tracePt t="15841" x="5457825" y="2406650"/>
          <p14:tracePt t="15858" x="5407025" y="2314575"/>
          <p14:tracePt t="15875" x="5349875" y="2235200"/>
          <p14:tracePt t="15891" x="5303838" y="2193925"/>
          <p14:tracePt t="15907" x="5189538" y="2114550"/>
          <p14:tracePt t="15924" x="5075238" y="2046288"/>
          <p14:tracePt t="15941" x="4892675" y="1971675"/>
          <p14:tracePt t="15958" x="4697413" y="1914525"/>
          <p14:tracePt t="15975" x="4451350" y="1863725"/>
          <p14:tracePt t="15991" x="4194175" y="1828800"/>
          <p14:tracePt t="16008" x="3732213" y="1793875"/>
          <p14:tracePt t="16026" x="3422650" y="1765300"/>
          <p14:tracePt t="16042" x="3178175" y="1765300"/>
          <p14:tracePt t="16058" x="3068638" y="1765300"/>
          <p14:tracePt t="16075" x="2857500" y="1765300"/>
          <p14:tracePt t="16092" x="2668588" y="1782763"/>
          <p14:tracePt t="16108" x="2543175" y="1800225"/>
          <p14:tracePt t="16125" x="2435225" y="1835150"/>
          <p14:tracePt t="16142" x="2332038" y="1868488"/>
          <p14:tracePt t="16159" x="2211388" y="1903413"/>
          <p14:tracePt t="16175" x="2103438" y="1914525"/>
          <p14:tracePt t="16192" x="2022475" y="1943100"/>
          <p14:tracePt t="16208" x="1960563" y="2006600"/>
          <p14:tracePt t="16225" x="1931988" y="2085975"/>
          <p14:tracePt t="16258" x="1903413" y="2189163"/>
          <p14:tracePt t="16259" x="1879600" y="2303463"/>
          <p14:tracePt t="16276" x="1874838" y="2439988"/>
          <p14:tracePt t="16292" x="1874838" y="2549525"/>
          <p14:tracePt t="16313" x="1874838" y="2679700"/>
          <p14:tracePt t="16325" x="1920875" y="2811463"/>
          <p14:tracePt t="16342" x="1971675" y="2949575"/>
          <p14:tracePt t="16359" x="2006600" y="3006725"/>
          <p14:tracePt t="16375" x="2035175" y="3097213"/>
          <p14:tracePt t="16391" x="2063750" y="3171825"/>
          <p14:tracePt t="16409" x="2097088" y="3222625"/>
          <p14:tracePt t="16425" x="2120900" y="3251200"/>
          <p14:tracePt t="16442" x="2154238" y="3292475"/>
          <p14:tracePt t="16459" x="2200275" y="3325813"/>
          <p14:tracePt t="16476" x="2279650" y="3365500"/>
          <p14:tracePt t="16492" x="2349500" y="3378200"/>
          <p14:tracePt t="16509" x="2406650" y="3382963"/>
          <p14:tracePt t="16526" x="2474913" y="3382963"/>
          <p14:tracePt t="16542" x="2606675" y="3382963"/>
          <p14:tracePt t="16559" x="2778125" y="3365500"/>
          <p14:tracePt t="16576" x="3057525" y="3308350"/>
          <p14:tracePt t="16592" x="3543300" y="3240088"/>
          <p14:tracePt t="16609" x="3886200" y="3171825"/>
          <p14:tracePt t="16626" x="4154488" y="3092450"/>
          <p14:tracePt t="16643" x="4343400" y="3017838"/>
          <p14:tracePt t="16659" x="4475163" y="2949575"/>
          <p14:tracePt t="16676" x="4560888" y="2879725"/>
          <p14:tracePt t="16692" x="4635500" y="2817813"/>
          <p14:tracePt t="16709" x="4679950" y="2743200"/>
          <p14:tracePt t="16726" x="4697413" y="2663825"/>
          <p14:tracePt t="16743" x="4697413" y="2582863"/>
          <p14:tracePt t="16759" x="4692650" y="2525713"/>
          <p14:tracePt t="16776" x="4622800" y="2378075"/>
          <p14:tracePt t="16794" x="4583113" y="2303463"/>
          <p14:tracePt t="16809" x="4521200" y="2222500"/>
          <p14:tracePt t="16826" x="4457700" y="2149475"/>
          <p14:tracePt t="16843" x="4349750" y="2063750"/>
          <p14:tracePt t="16859" x="4222750" y="2000250"/>
          <p14:tracePt t="16876" x="4086225" y="1936750"/>
          <p14:tracePt t="16893" x="3932238" y="1879600"/>
          <p14:tracePt t="16910" x="3754438" y="1835150"/>
          <p14:tracePt t="16926" x="3514725" y="1793875"/>
          <p14:tracePt t="16943" x="3222625" y="1736725"/>
          <p14:tracePt t="16959" x="2965450" y="1708150"/>
          <p14:tracePt t="16976" x="2560638" y="1692275"/>
          <p14:tracePt t="16993" x="2349500" y="1692275"/>
          <p14:tracePt t="17010" x="2200275" y="1714500"/>
          <p14:tracePt t="17027" x="2103438" y="1754188"/>
          <p14:tracePt t="17043" x="2022475" y="1806575"/>
          <p14:tracePt t="17060" x="1965325" y="1851025"/>
          <p14:tracePt t="17076" x="1908175" y="1914525"/>
          <p14:tracePt t="17093" x="1868488" y="1971675"/>
          <p14:tracePt t="17110" x="1839913" y="2046288"/>
          <p14:tracePt t="17127" x="1835150" y="2120900"/>
          <p14:tracePt t="17144" x="1822450" y="2222500"/>
          <p14:tracePt t="17160" x="1822450" y="2314575"/>
          <p14:tracePt t="17177" x="1817688" y="2393950"/>
          <p14:tracePt t="17193" x="1817688" y="2439988"/>
          <p14:tracePt t="17210" x="1822450" y="2479675"/>
          <p14:tracePt t="17227" x="1835150" y="2532063"/>
          <p14:tracePt t="17243" x="1863725" y="2589213"/>
          <p14:tracePt t="17264" x="1892300" y="2646363"/>
          <p14:tracePt t="17277" x="1931988" y="2703513"/>
          <p14:tracePt t="17294" x="1971675" y="2760663"/>
          <p14:tracePt t="17310" x="2022475" y="2828925"/>
          <p14:tracePt t="17331" x="2039938" y="2846388"/>
          <p14:tracePt t="17343" x="2085975" y="2892425"/>
          <p14:tracePt t="17360" x="2160588" y="2960688"/>
          <p14:tracePt t="17377" x="2193925" y="2982913"/>
          <p14:tracePt t="17394" x="2246313" y="3006725"/>
          <p14:tracePt t="17410" x="2325688" y="3028950"/>
          <p14:tracePt t="17427" x="2393950" y="3035300"/>
          <p14:tracePt t="17444" x="2492375" y="3046413"/>
          <p14:tracePt t="17461" x="2582863" y="3046413"/>
          <p14:tracePt t="17478" x="2703513" y="3046413"/>
          <p14:tracePt t="17494" x="2886075" y="3035300"/>
          <p14:tracePt t="17510" x="3171825" y="3006725"/>
          <p14:tracePt t="17527" x="3451225" y="2982913"/>
          <p14:tracePt t="17544" x="3663950" y="2954338"/>
          <p14:tracePt t="17562" x="3811588" y="2914650"/>
          <p14:tracePt t="17577" x="3908425" y="2868613"/>
          <p14:tracePt t="17594" x="3983038" y="2817813"/>
          <p14:tracePt t="17611" x="4035425" y="2754313"/>
          <p14:tracePt t="17627" x="4068763" y="2686050"/>
          <p14:tracePt t="17644" x="4097338" y="2622550"/>
          <p14:tracePt t="17661" x="4114800" y="2565400"/>
          <p14:tracePt t="17678" x="4114800" y="2520950"/>
          <p14:tracePt t="17694" x="4114800" y="2479675"/>
          <p14:tracePt t="17711" x="4114800" y="2439988"/>
          <p14:tracePt t="17727" x="4092575" y="2389188"/>
          <p14:tracePt t="17744" x="4057650" y="2332038"/>
          <p14:tracePt t="17761" x="3989388" y="2251075"/>
          <p14:tracePt t="17778" x="3937000" y="2222500"/>
          <p14:tracePt t="17794" x="3892550" y="2200275"/>
          <p14:tracePt t="17811" x="3875088" y="2189163"/>
          <p14:tracePt t="17828" x="3851275" y="2182813"/>
          <p14:tracePt t="17844" x="3835400" y="2182813"/>
          <p14:tracePt t="17861" x="3822700" y="2171700"/>
          <p14:tracePt t="17878" x="3806825" y="2160588"/>
          <p14:tracePt t="17894" x="3789363" y="2154238"/>
          <p14:tracePt t="17911" x="3771900" y="2149475"/>
          <p14:tracePt t="17928" x="3754438" y="2149475"/>
          <p14:tracePt t="17928" x="3725863" y="2136775"/>
          <p14:tracePt t="17945" x="3646488" y="2132013"/>
          <p14:tracePt t="17961" x="3503613" y="2120900"/>
          <p14:tracePt t="17978" x="3378200" y="2103438"/>
          <p14:tracePt t="17995" x="3246438" y="2092325"/>
          <p14:tracePt t="18011" x="3121025" y="2085975"/>
          <p14:tracePt t="18028" x="2994025" y="2074863"/>
          <p14:tracePt t="18045" x="2879725" y="2074863"/>
          <p14:tracePt t="18062" x="2771775" y="2074863"/>
          <p14:tracePt t="18078" x="2657475" y="2074863"/>
          <p14:tracePt t="18095" x="2571750" y="2085975"/>
          <p14:tracePt t="18111" x="2486025" y="2092325"/>
          <p14:tracePt t="18128" x="2349500" y="2103438"/>
          <p14:tracePt t="18145" x="2292350" y="2114550"/>
          <p14:tracePt t="18162" x="2235200" y="2132013"/>
          <p14:tracePt t="18178" x="2125663" y="2165350"/>
          <p14:tracePt t="18195" x="2085975" y="2189163"/>
          <p14:tracePt t="18212" x="2000250" y="2235200"/>
          <p14:tracePt t="18229" x="1936750" y="2268538"/>
          <p14:tracePt t="18245" x="1892300" y="2297113"/>
          <p14:tracePt t="18266" x="1885950" y="2308225"/>
          <p14:tracePt t="18741" x="0" y="0"/>
        </p14:tracePtLst>
        <p14:tracePtLst>
          <p14:tracePt t="22282" x="1885950" y="2308225"/>
          <p14:tracePt t="22385" x="1885950" y="2314575"/>
          <p14:tracePt t="22403" x="1897063" y="2332038"/>
          <p14:tracePt t="22403" x="1920875" y="2365375"/>
          <p14:tracePt t="22420" x="1971675" y="2451100"/>
          <p14:tracePt t="22436" x="2011363" y="2532063"/>
          <p14:tracePt t="22452" x="2046288" y="2593975"/>
          <p14:tracePt t="22468" x="2063750" y="2622550"/>
          <p14:tracePt t="22485" x="2114550" y="2668588"/>
          <p14:tracePt t="22501" x="2263775" y="2743200"/>
          <p14:tracePt t="22519" x="2582863" y="2897188"/>
          <p14:tracePt t="22535" x="2921000" y="3057525"/>
          <p14:tracePt t="22552" x="3492500" y="3279775"/>
          <p14:tracePt t="22569" x="3868738" y="3389313"/>
          <p14:tracePt t="22586" x="4189413" y="3486150"/>
          <p14:tracePt t="22602" x="4268788" y="3497263"/>
          <p14:tracePt t="22620" x="4371975" y="3521075"/>
          <p14:tracePt t="22636" x="4475163" y="3543300"/>
          <p14:tracePt t="22652" x="4618038" y="3565525"/>
          <p14:tracePt t="22669" x="4778375" y="3589338"/>
          <p14:tracePt t="22686" x="5035550" y="3617913"/>
          <p14:tracePt t="22705" x="5108575" y="3617913"/>
          <p14:tracePt t="22719" x="5297488" y="3646488"/>
          <p14:tracePt t="22736" x="5657850" y="3703638"/>
          <p14:tracePt t="22753" x="5915025" y="3736975"/>
          <p14:tracePt t="22769" x="6086475" y="3749675"/>
          <p14:tracePt t="22786" x="6211888" y="3754438"/>
          <p14:tracePt t="22803" x="6297613" y="3760788"/>
          <p14:tracePt t="22819" x="6372225" y="3760788"/>
          <p14:tracePt t="22836" x="6457950" y="3760788"/>
          <p14:tracePt t="22853" x="6565900" y="3760788"/>
          <p14:tracePt t="22869" x="6657975" y="3760788"/>
          <p14:tracePt t="22886" x="6750050" y="3749675"/>
          <p14:tracePt t="22903" x="6829425" y="3708400"/>
          <p14:tracePt t="22919" x="6886575" y="3675063"/>
          <p14:tracePt t="22936" x="6994525" y="3600450"/>
          <p14:tracePt t="22954" x="7075488" y="3554413"/>
          <p14:tracePt t="22971" x="7161213" y="3497263"/>
          <p14:tracePt t="22987" x="7212013" y="3446463"/>
          <p14:tracePt t="23004" x="7240588" y="3378200"/>
          <p14:tracePt t="23020" x="7264400" y="3303588"/>
          <p14:tracePt t="23036" x="7292975" y="3217863"/>
          <p14:tracePt t="23053" x="7308850" y="3143250"/>
          <p14:tracePt t="23070" x="7315200" y="3063875"/>
          <p14:tracePt t="23086" x="7315200" y="2994025"/>
          <p14:tracePt t="23103" x="7315200" y="2921000"/>
          <p14:tracePt t="23120" x="7297738" y="2857500"/>
          <p14:tracePt t="23136" x="7275513" y="2778125"/>
          <p14:tracePt t="23153" x="7251700" y="2736850"/>
          <p14:tracePt t="23170" x="7235825" y="2692400"/>
          <p14:tracePt t="23186" x="7200900" y="2651125"/>
          <p14:tracePt t="23203" x="7172325" y="2611438"/>
          <p14:tracePt t="23220" x="7143750" y="2582863"/>
          <p14:tracePt t="23237" x="7115175" y="2565400"/>
          <p14:tracePt t="23253" x="7069138" y="2549525"/>
          <p14:tracePt t="23270" x="7000875" y="2536825"/>
          <p14:tracePt t="23287" x="6904038" y="2503488"/>
          <p14:tracePt t="23304" x="6772275" y="2474913"/>
          <p14:tracePt t="23320" x="6543675" y="2439988"/>
          <p14:tracePt t="23342" x="6435725" y="2428875"/>
          <p14:tracePt t="23353" x="6332538" y="2422525"/>
          <p14:tracePt t="23371" x="6211888" y="2422525"/>
          <p14:tracePt t="23387" x="6126163" y="2422525"/>
          <p14:tracePt t="23404" x="6018213" y="2422525"/>
          <p14:tracePt t="23420" x="5926138" y="2422525"/>
          <p14:tracePt t="23437" x="5829300" y="2428875"/>
          <p14:tracePt t="23453" x="5732463" y="2446338"/>
          <p14:tracePt t="23470" x="5629275" y="2463800"/>
          <p14:tracePt t="23487" x="5526088" y="2492375"/>
          <p14:tracePt t="23504" x="5407025" y="2520950"/>
          <p14:tracePt t="23504" x="5332413" y="2532063"/>
          <p14:tracePt t="23521" x="5154613" y="2578100"/>
          <p14:tracePt t="23537" x="5011738" y="2606675"/>
          <p14:tracePt t="23554" x="4921250" y="2646363"/>
          <p14:tracePt t="23570" x="4840288" y="2692400"/>
          <p14:tracePt t="23587" x="4794250" y="2732088"/>
          <p14:tracePt t="23604" x="4743450" y="2771775"/>
          <p14:tracePt t="23621" x="4708525" y="2817813"/>
          <p14:tracePt t="23637" x="4679950" y="2863850"/>
          <p14:tracePt t="23654" x="4651375" y="2932113"/>
          <p14:tracePt t="23670" x="4640263" y="2994025"/>
          <p14:tracePt t="23687" x="4635500" y="3068638"/>
          <p14:tracePt t="23704" x="4635500" y="3132138"/>
          <p14:tracePt t="23720" x="4635500" y="3235325"/>
          <p14:tracePt t="23738" x="4635500" y="3292475"/>
          <p14:tracePt t="23754" x="4646613" y="3349625"/>
          <p14:tracePt t="23771" x="4686300" y="3411538"/>
          <p14:tracePt t="23788" x="4732338" y="3486150"/>
          <p14:tracePt t="23804" x="4806950" y="3560763"/>
          <p14:tracePt t="23821" x="4943475" y="3622675"/>
          <p14:tracePt t="23837" x="5080000" y="3663950"/>
          <p14:tracePt t="23854" x="5240338" y="3692525"/>
          <p14:tracePt t="23871" x="5394325" y="3703638"/>
          <p14:tracePt t="23888" x="5549900" y="3703638"/>
          <p14:tracePt t="23904" x="5789613" y="3703638"/>
          <p14:tracePt t="23921" x="5954713" y="3692525"/>
          <p14:tracePt t="23938" x="6178550" y="3663950"/>
          <p14:tracePt t="23954" x="6435725" y="3629025"/>
          <p14:tracePt t="23971" x="6526213" y="3606800"/>
          <p14:tracePt t="23988" x="6708775" y="3549650"/>
          <p14:tracePt t="24005" x="6823075" y="3508375"/>
          <p14:tracePt t="24021" x="6892925" y="3451225"/>
          <p14:tracePt t="24038" x="6915150" y="3411538"/>
          <p14:tracePt t="24055" x="6937375" y="3382963"/>
          <p14:tracePt t="24071" x="6937375" y="3336925"/>
          <p14:tracePt t="24088" x="6943725" y="3251200"/>
          <p14:tracePt t="24105" x="6943725" y="3194050"/>
          <p14:tracePt t="24122" x="6943725" y="3154363"/>
          <p14:tracePt t="24138" x="6937375" y="3121025"/>
          <p14:tracePt t="24155" x="6932613" y="3097213"/>
          <p14:tracePt t="24171" x="6932613" y="3074988"/>
          <p14:tracePt t="24188" x="6932613" y="3051175"/>
          <p14:tracePt t="24205" x="6921500" y="3011488"/>
          <p14:tracePt t="24221" x="6908800" y="2982913"/>
          <p14:tracePt t="24239" x="6904038" y="2960688"/>
          <p14:tracePt t="24255" x="6897688" y="2936875"/>
          <p14:tracePt t="24272" x="6886575" y="2914650"/>
          <p14:tracePt t="24288" x="6864350" y="2879725"/>
          <p14:tracePt t="24305" x="6851650" y="2851150"/>
          <p14:tracePt t="24322" x="6823075" y="2822575"/>
          <p14:tracePt t="24338" x="6794500" y="2800350"/>
          <p14:tracePt t="24360" x="6761163" y="2771775"/>
          <p14:tracePt t="24373" x="6708775" y="2749550"/>
          <p14:tracePt t="24389" x="6657975" y="2725738"/>
          <p14:tracePt t="24405" x="6578600" y="2697163"/>
          <p14:tracePt t="24423" x="6469063" y="2674938"/>
          <p14:tracePt t="24438" x="6378575" y="2663825"/>
          <p14:tracePt t="24456" x="6297613" y="2646363"/>
          <p14:tracePt t="24472" x="6218238" y="2640013"/>
          <p14:tracePt t="24488" x="6075363" y="2628900"/>
          <p14:tracePt t="24505" x="5954713" y="2622550"/>
          <p14:tracePt t="24521" x="5829300" y="2622550"/>
          <p14:tracePt t="24539" x="5668963" y="2622550"/>
          <p14:tracePt t="24555" x="5508625" y="2622550"/>
          <p14:tracePt t="24572" x="5343525" y="2622550"/>
          <p14:tracePt t="24589" x="5218113" y="2640013"/>
          <p14:tracePt t="24605" x="5092700" y="2663825"/>
          <p14:tracePt t="24622" x="5006975" y="2692400"/>
          <p14:tracePt t="24639" x="4949825" y="2720975"/>
          <p14:tracePt t="24656" x="4897438" y="2749550"/>
          <p14:tracePt t="24656" x="4886325" y="2760663"/>
          <p14:tracePt t="24673" x="4857750" y="2782888"/>
          <p14:tracePt t="24689" x="4846638" y="2806700"/>
          <p14:tracePt t="24706" x="4835525" y="2840038"/>
          <p14:tracePt t="24723" x="4822825" y="2868613"/>
          <p14:tracePt t="24739" x="4806950" y="2903538"/>
          <p14:tracePt t="24756" x="4789488" y="2932113"/>
          <p14:tracePt t="24772" x="4778375" y="2965450"/>
          <p14:tracePt t="24789" x="4754563" y="3011488"/>
          <p14:tracePt t="24806" x="4749800" y="3051175"/>
          <p14:tracePt t="24823" x="4743450" y="3079750"/>
          <p14:tracePt t="24839" x="4737100" y="3121025"/>
          <p14:tracePt t="24856" x="4737100" y="3165475"/>
          <p14:tracePt t="24874" x="4743450" y="3206750"/>
          <p14:tracePt t="24889" x="4765675" y="3240088"/>
          <p14:tracePt t="24906" x="4806950" y="3268663"/>
          <p14:tracePt t="24923" x="4875213" y="3297238"/>
          <p14:tracePt t="24939" x="4978400" y="3332163"/>
          <p14:tracePt t="24956" x="5103813" y="3354388"/>
          <p14:tracePt t="24973" x="5200650" y="3371850"/>
          <p14:tracePt t="24990" x="5286375" y="3389313"/>
          <p14:tracePt t="25006" x="5360988" y="3411538"/>
          <p14:tracePt t="25023" x="5383213" y="3429000"/>
          <p14:tracePt t="25039" x="5411788" y="3440113"/>
          <p14:tracePt t="25039" x="5422900" y="3446463"/>
          <p14:tracePt t="25057" x="5435600" y="3451225"/>
          <p14:tracePt t="25073" x="5440363" y="3451225"/>
          <p14:tracePt t="25090" x="5446713" y="3457575"/>
          <p14:tracePt t="25129" x="5451475" y="3457575"/>
          <p14:tracePt t="25247" x="0" y="0"/>
        </p14:tracePtLst>
        <p14:tracePtLst>
          <p14:tracePt t="29192" x="4554538" y="3536950"/>
          <p14:tracePt t="29328" x="4537075" y="3536950"/>
          <p14:tracePt t="29337" x="4514850" y="3536950"/>
          <p14:tracePt t="29344" x="4464050" y="3536950"/>
          <p14:tracePt t="29352" x="4314825" y="3514725"/>
          <p14:tracePt t="29363" x="4183063" y="3475038"/>
          <p14:tracePt t="29380" x="4079875" y="3457575"/>
          <p14:tracePt t="29400" x="4006850" y="3446463"/>
          <p14:tracePt t="29424" x="3943350" y="3435350"/>
          <p14:tracePt t="29440" x="3903663" y="3429000"/>
          <p14:tracePt t="29448" x="3806825" y="3406775"/>
          <p14:tracePt t="29448" x="3765550" y="3406775"/>
          <p14:tracePt t="29464" x="3651250" y="3378200"/>
          <p14:tracePt t="29488" x="3525838" y="3365500"/>
          <p14:tracePt t="29514" x="3389313" y="3343275"/>
          <p14:tracePt t="29529" x="3240088" y="3325813"/>
          <p14:tracePt t="29546" x="3079750" y="3314700"/>
          <p14:tracePt t="29563" x="2943225" y="3308350"/>
          <p14:tracePt t="29568" x="2765425" y="3286125"/>
          <p14:tracePt t="29580" x="2611438" y="3275013"/>
          <p14:tracePt t="29598" x="2474913" y="3263900"/>
          <p14:tracePt t="29614" x="2378075" y="3257550"/>
          <p14:tracePt t="29631" x="2274888" y="3251200"/>
          <p14:tracePt t="29647" x="2171700" y="3246438"/>
          <p14:tracePt t="29664" x="2022475" y="3246438"/>
          <p14:tracePt t="29682" x="1920875" y="3246438"/>
          <p14:tracePt t="29697" x="1828800" y="3246438"/>
          <p14:tracePt t="29714" x="1743075" y="3246438"/>
          <p14:tracePt t="29731" x="1663700" y="3251200"/>
          <p14:tracePt t="29747" x="1600200" y="3268663"/>
          <p14:tracePt t="29764" x="1543050" y="3279775"/>
          <p14:tracePt t="29781" x="1457325" y="3321050"/>
          <p14:tracePt t="29797" x="1360488" y="3360738"/>
          <p14:tracePt t="29814" x="1239838" y="3406775"/>
          <p14:tracePt t="29831" x="1171575" y="3451225"/>
          <p14:tracePt t="29847" x="1136650" y="3486150"/>
          <p14:tracePt t="29847" x="1125538" y="3503613"/>
          <p14:tracePt t="29864" x="1114425" y="3543300"/>
          <p14:tracePt t="29881" x="1108075" y="3589338"/>
          <p14:tracePt t="29898" x="1108075" y="3629025"/>
          <p14:tracePt t="29914" x="1120775" y="3668713"/>
          <p14:tracePt t="29931" x="1136650" y="3725863"/>
          <p14:tracePt t="29947" x="1160463" y="3800475"/>
          <p14:tracePt t="29964" x="1189038" y="3875088"/>
          <p14:tracePt t="29981" x="1217613" y="3937000"/>
          <p14:tracePt t="29997" x="1257300" y="3994150"/>
          <p14:tracePt t="30014" x="1285875" y="4051300"/>
          <p14:tracePt t="30031" x="1325563" y="4108450"/>
          <p14:tracePt t="30048" x="1400175" y="4178300"/>
          <p14:tracePt t="30064" x="1439863" y="4222750"/>
          <p14:tracePt t="30081" x="1485900" y="4257675"/>
          <p14:tracePt t="30098" x="1549400" y="4308475"/>
          <p14:tracePt t="30115" x="1617663" y="4360863"/>
          <p14:tracePt t="30131" x="1692275" y="4418013"/>
          <p14:tracePt t="30147" x="1760538" y="4464050"/>
          <p14:tracePt t="30164" x="1828800" y="4508500"/>
          <p14:tracePt t="30181" x="1903413" y="4565650"/>
          <p14:tracePt t="30197" x="1982788" y="4618038"/>
          <p14:tracePt t="30214" x="2063750" y="4668838"/>
          <p14:tracePt t="30231" x="2171700" y="4725988"/>
          <p14:tracePt t="30248" x="2343150" y="4789488"/>
          <p14:tracePt t="30265" x="2463800" y="4806950"/>
          <p14:tracePt t="30281" x="2617788" y="4818063"/>
          <p14:tracePt t="30298" x="2789238" y="4818063"/>
          <p14:tracePt t="30315" x="2982913" y="4818063"/>
          <p14:tracePt t="30331" x="3189288" y="4789488"/>
          <p14:tracePt t="30349" x="3371850" y="4772025"/>
          <p14:tracePt t="30365" x="3508375" y="4749800"/>
          <p14:tracePt t="30382" x="3646488" y="4721225"/>
          <p14:tracePt t="30398" x="3760788" y="4692650"/>
          <p14:tracePt t="30415" x="3994150" y="4611688"/>
          <p14:tracePt t="30436" x="4154488" y="4554538"/>
          <p14:tracePt t="30449" x="4314825" y="4508500"/>
          <p14:tracePt t="30466" x="4486275" y="4457700"/>
          <p14:tracePt t="30482" x="4646613" y="4394200"/>
          <p14:tracePt t="30515" x="4765675" y="4321175"/>
          <p14:tracePt t="30516" x="4868863" y="4229100"/>
          <p14:tracePt t="30533" x="4954588" y="4143375"/>
          <p14:tracePt t="30548" x="5006975" y="4068763"/>
          <p14:tracePt t="30565" x="5051425" y="3983038"/>
          <p14:tracePt t="30581" x="5075238" y="3875088"/>
          <p14:tracePt t="30599" x="5075238" y="3708400"/>
          <p14:tracePt t="30615" x="5040313" y="3606800"/>
          <p14:tracePt t="30632" x="4949825" y="3417888"/>
          <p14:tracePt t="30649" x="4886325" y="3314700"/>
          <p14:tracePt t="30665" x="4806950" y="3222625"/>
          <p14:tracePt t="30682" x="4708525" y="3103563"/>
          <p14:tracePt t="30699" x="4618038" y="3006725"/>
          <p14:tracePt t="30715" x="4521200" y="2921000"/>
          <p14:tracePt t="30732" x="4429125" y="2857500"/>
          <p14:tracePt t="30749" x="4321175" y="2800350"/>
          <p14:tracePt t="30766" x="4171950" y="2743200"/>
          <p14:tracePt t="30783" x="4000500" y="2692400"/>
          <p14:tracePt t="30799" x="3822700" y="2663825"/>
          <p14:tracePt t="30816" x="3446463" y="2622550"/>
          <p14:tracePt t="30837" x="3251200" y="2606675"/>
          <p14:tracePt t="30849" x="2971800" y="2578100"/>
          <p14:tracePt t="30866" x="2789238" y="2578100"/>
          <p14:tracePt t="30882" x="2668588" y="2578100"/>
          <p14:tracePt t="30899" x="2606675" y="2593975"/>
          <p14:tracePt t="30916" x="2549525" y="2635250"/>
          <p14:tracePt t="30932" x="2497138" y="2679700"/>
          <p14:tracePt t="30949" x="2451100" y="2789238"/>
          <p14:tracePt t="30966" x="2382838" y="2903538"/>
          <p14:tracePt t="30983" x="2332038" y="3000375"/>
          <p14:tracePt t="30999" x="2274888" y="3086100"/>
          <p14:tracePt t="30999" x="2263775" y="3132138"/>
          <p14:tracePt t="31016" x="2228850" y="3206750"/>
          <p14:tracePt t="31033" x="2206625" y="3257550"/>
          <p14:tracePt t="31049" x="2178050" y="3325813"/>
          <p14:tracePt t="31066" x="2154238" y="3406775"/>
          <p14:tracePt t="31083" x="2132013" y="3468688"/>
          <p14:tracePt t="31100" x="2132013" y="3514725"/>
          <p14:tracePt t="31115" x="2136775" y="3582988"/>
          <p14:tracePt t="31132" x="2154238" y="3622675"/>
          <p14:tracePt t="31149" x="2165350" y="3657600"/>
          <p14:tracePt t="31166" x="2178050" y="3679825"/>
          <p14:tracePt t="31183" x="2189163" y="3692525"/>
          <p14:tracePt t="31921" x="2193925" y="3697288"/>
          <p14:tracePt t="31929" x="2206625" y="3697288"/>
          <p14:tracePt t="31937" x="2222500" y="3697288"/>
          <p14:tracePt t="31952" x="2239963" y="3703638"/>
          <p14:tracePt t="31952" x="2268538" y="3703638"/>
          <p14:tracePt t="31953" x="2320925" y="3714750"/>
          <p14:tracePt t="31968" x="2435225" y="3732213"/>
          <p14:tracePt t="31985" x="2932113" y="3794125"/>
          <p14:tracePt t="32001" x="3235325" y="3829050"/>
          <p14:tracePt t="32018" x="3378200" y="3846513"/>
          <p14:tracePt t="32035" x="3417888" y="3851275"/>
          <p14:tracePt t="32052" x="3422650" y="3851275"/>
          <p14:tracePt t="32209" x="3435350" y="3840163"/>
          <p14:tracePt t="32217" x="3440113" y="3840163"/>
          <p14:tracePt t="32220" x="3457575" y="3822700"/>
          <p14:tracePt t="32235" x="3468688" y="3811588"/>
          <p14:tracePt t="32252" x="3492500" y="3794125"/>
          <p14:tracePt t="32269" x="3508375" y="3783013"/>
          <p14:tracePt t="32286" x="3521075" y="3771900"/>
          <p14:tracePt t="32302" x="3532188" y="3760788"/>
          <p14:tracePt t="32319" x="3543300" y="3749675"/>
          <p14:tracePt t="32336" x="3560763" y="3732213"/>
          <p14:tracePt t="32336" x="3565525" y="3732213"/>
          <p14:tracePt t="32353" x="3578225" y="3708400"/>
          <p14:tracePt t="32369" x="3582988" y="3679825"/>
          <p14:tracePt t="32386" x="3600450" y="3651250"/>
          <p14:tracePt t="32402" x="3611563" y="3622675"/>
          <p14:tracePt t="32419" x="3622675" y="3594100"/>
          <p14:tracePt t="32436" x="3635375" y="3582988"/>
          <p14:tracePt t="32453" x="3657600" y="3536950"/>
          <p14:tracePt t="32474" x="3668713" y="3521075"/>
          <p14:tracePt t="32486" x="3703638" y="3475038"/>
          <p14:tracePt t="32504" x="3725863" y="3451225"/>
          <p14:tracePt t="32520" x="3765550" y="3400425"/>
          <p14:tracePt t="32541" x="3778250" y="3382963"/>
          <p14:tracePt t="32552" x="3811588" y="3343275"/>
          <p14:tracePt t="32569" x="3829050" y="3303588"/>
          <p14:tracePt t="32586" x="3840163" y="3286125"/>
          <p14:tracePt t="32603" x="3846513" y="3275013"/>
          <p14:tracePt t="32619" x="3846513" y="3268663"/>
          <p14:tracePt t="32637" x="3851275" y="3257550"/>
          <p14:tracePt t="32653" x="3857625" y="3251200"/>
          <p14:tracePt t="32670" x="3857625" y="3235325"/>
          <p14:tracePt t="32686" x="3857625" y="3222625"/>
          <p14:tracePt t="32703" x="3857625" y="3200400"/>
          <p14:tracePt t="32720" x="3857625" y="3189288"/>
          <p14:tracePt t="32736" x="3846513" y="3171825"/>
          <p14:tracePt t="32753" x="3835400" y="3154363"/>
          <p14:tracePt t="32771" x="3794125" y="3136900"/>
          <p14:tracePt t="32787" x="3736975" y="3108325"/>
          <p14:tracePt t="32803" x="3692525" y="3103563"/>
          <p14:tracePt t="32820" x="3635375" y="3097213"/>
          <p14:tracePt t="32837" x="3549650" y="3086100"/>
          <p14:tracePt t="32853" x="3463925" y="3086100"/>
          <p14:tracePt t="32871" x="3378200" y="3079750"/>
          <p14:tracePt t="32886" x="3279775" y="3068638"/>
          <p14:tracePt t="32903" x="3211513" y="3068638"/>
          <p14:tracePt t="32920" x="3149600" y="3068638"/>
          <p14:tracePt t="32920" x="3114675" y="3068638"/>
          <p14:tracePt t="32937" x="3040063" y="3086100"/>
          <p14:tracePt t="32954" x="2936875" y="3108325"/>
          <p14:tracePt t="32970" x="2817813" y="3136900"/>
          <p14:tracePt t="32987" x="2674938" y="3165475"/>
          <p14:tracePt t="33003" x="2593975" y="3194050"/>
          <p14:tracePt t="33021" x="2543175" y="3222625"/>
          <p14:tracePt t="33037" x="2508250" y="3251200"/>
          <p14:tracePt t="33054" x="2486025" y="3292475"/>
          <p14:tracePt t="33071" x="2474913" y="3336925"/>
          <p14:tracePt t="33087" x="2468563" y="3400425"/>
          <p14:tracePt t="33104" x="2463800" y="3468688"/>
          <p14:tracePt t="33120" x="2463800" y="3536950"/>
          <p14:tracePt t="33137" x="2463800" y="3589338"/>
          <p14:tracePt t="33154" x="2463800" y="3646488"/>
          <p14:tracePt t="33170" x="2486025" y="3714750"/>
          <p14:tracePt t="33187" x="2508250" y="3771900"/>
          <p14:tracePt t="33204" x="2532063" y="3829050"/>
          <p14:tracePt t="33220" x="2565400" y="3879850"/>
          <p14:tracePt t="33237" x="2589213" y="3908425"/>
          <p14:tracePt t="33254" x="2646363" y="3943350"/>
          <p14:tracePt t="33271" x="2714625" y="3965575"/>
          <p14:tracePt t="33287" x="2789238" y="3965575"/>
          <p14:tracePt t="33304" x="2863850" y="3965575"/>
          <p14:tracePt t="33321" x="3079750" y="3965575"/>
          <p14:tracePt t="33338" x="3246438" y="3954463"/>
          <p14:tracePt t="33354" x="3394075" y="3932238"/>
          <p14:tracePt t="33371" x="3536950" y="3914775"/>
          <p14:tracePt t="33388" x="3582988" y="3908425"/>
          <p14:tracePt t="33404" x="3646488" y="3892550"/>
          <p14:tracePt t="33421" x="3675063" y="3875088"/>
          <p14:tracePt t="33437" x="3721100" y="3840163"/>
          <p14:tracePt t="33454" x="3778250" y="3794125"/>
          <p14:tracePt t="33471" x="3846513" y="3732213"/>
          <p14:tracePt t="33505" x="3863975" y="3721100"/>
          <p14:tracePt t="33506" x="3875088" y="3697288"/>
          <p14:tracePt t="33522" x="3879850" y="3668713"/>
          <p14:tracePt t="33542" x="3886200" y="3646488"/>
          <p14:tracePt t="33554" x="3897313" y="3617913"/>
          <p14:tracePt t="33571" x="3897313" y="3582988"/>
          <p14:tracePt t="33587" x="3903663" y="3549650"/>
          <p14:tracePt t="33604" x="3903663" y="3508375"/>
          <p14:tracePt t="33621" x="3903663" y="3475038"/>
          <p14:tracePt t="33638" x="3903663" y="3435350"/>
          <p14:tracePt t="33655" x="3892550" y="3394075"/>
          <p14:tracePt t="33671" x="3892550" y="3378200"/>
          <p14:tracePt t="33688" x="3886200" y="3365500"/>
          <p14:tracePt t="33705" x="3879850" y="3354388"/>
          <p14:tracePt t="33721" x="3875088" y="3354388"/>
          <p14:tracePt t="33761" x="3875088" y="3349625"/>
          <p14:tracePt t="33771" x="3868738" y="3349625"/>
          <p14:tracePt t="33773" x="3863975" y="3349625"/>
          <p14:tracePt t="33788" x="3840163" y="3336925"/>
          <p14:tracePt t="33805" x="3811588" y="3332163"/>
          <p14:tracePt t="33821" x="3765550" y="3325813"/>
          <p14:tracePt t="33838" x="3743325" y="3321050"/>
          <p14:tracePt t="33855" x="3736975" y="3314700"/>
          <p14:tracePt t="34136" x="0" y="0"/>
        </p14:tracePtLst>
        <p14:tracePtLst>
          <p14:tracePt t="39708" x="2765425" y="4675188"/>
          <p14:tracePt t="39722" x="2754313" y="4686300"/>
          <p14:tracePt t="39842" x="2749550" y="4686300"/>
          <p14:tracePt t="39850" x="2743200" y="4692650"/>
          <p14:tracePt t="39858" x="2708275" y="4697413"/>
          <p14:tracePt t="39874" x="2622550" y="4708525"/>
          <p14:tracePt t="39890" x="2532063" y="4721225"/>
          <p14:tracePt t="39906" x="2378075" y="4725988"/>
          <p14:tracePt t="39922" x="2320925" y="4725988"/>
          <p14:tracePt t="39938" x="2211388" y="4714875"/>
          <p14:tracePt t="39954" x="2125663" y="4692650"/>
          <p14:tracePt t="39966" x="2051050" y="4651375"/>
          <p14:tracePt t="39986" x="2006600" y="4622800"/>
          <p14:tracePt t="40002" x="1960563" y="4565650"/>
          <p14:tracePt t="40018" x="1903413" y="4486275"/>
          <p14:tracePt t="40034" x="1851025" y="4429125"/>
          <p14:tracePt t="40034" x="1822450" y="4411663"/>
          <p14:tracePt t="40050" x="1749425" y="4371975"/>
          <p14:tracePt t="40066" x="1668463" y="4349750"/>
          <p14:tracePt t="40084" x="1606550" y="4349750"/>
          <p14:tracePt t="40099" x="1536700" y="4343400"/>
          <p14:tracePt t="40117" x="1492250" y="4343400"/>
          <p14:tracePt t="40133" x="1439863" y="4343400"/>
          <p14:tracePt t="40150" x="1406525" y="4360863"/>
          <p14:tracePt t="40166" x="1382713" y="4365625"/>
          <p14:tracePt t="40183" x="1377950" y="4371975"/>
          <p14:tracePt t="40282" x="1393825" y="4360863"/>
          <p14:tracePt t="40282" x="1406525" y="4349750"/>
          <p14:tracePt t="40298" x="1411288" y="4343400"/>
          <p14:tracePt t="40309" x="1422400" y="4337050"/>
          <p14:tracePt t="40314" x="1428750" y="4332288"/>
          <p14:tracePt t="40320" x="1450975" y="4325938"/>
          <p14:tracePt t="40333" x="1457325" y="4325938"/>
          <p14:tracePt t="40350" x="1468438" y="4325938"/>
          <p14:tracePt t="40367" x="1479550" y="4325938"/>
          <p14:tracePt t="40383" x="1492250" y="4337050"/>
          <p14:tracePt t="40400" x="1492250" y="4360863"/>
          <p14:tracePt t="40417" x="1492250" y="4394200"/>
          <p14:tracePt t="40433" x="1492250" y="4457700"/>
          <p14:tracePt t="40450" x="1492250" y="4486275"/>
          <p14:tracePt t="40467" x="1492250" y="4503738"/>
          <p14:tracePt t="40483" x="1492250" y="4514850"/>
          <p14:tracePt t="40500" x="1514475" y="4543425"/>
          <p14:tracePt t="40517" x="1536700" y="4565650"/>
          <p14:tracePt t="40534" x="1571625" y="4583113"/>
          <p14:tracePt t="40550" x="1617663" y="4611688"/>
          <p14:tracePt t="40567" x="1674813" y="4629150"/>
          <p14:tracePt t="40588" x="1685925" y="4635500"/>
          <p14:tracePt t="40600" x="1743075" y="4635500"/>
          <p14:tracePt t="40618" x="1789113" y="4635500"/>
          <p14:tracePt t="40634" x="1835150" y="4635500"/>
          <p14:tracePt t="40651" x="1863725" y="4635500"/>
          <p14:tracePt t="40667" x="1885950" y="4635500"/>
          <p14:tracePt t="40685" x="1914525" y="4635500"/>
          <p14:tracePt t="40700" x="1936750" y="4635500"/>
          <p14:tracePt t="40717" x="1954213" y="4635500"/>
          <p14:tracePt t="40785" x="1960563" y="4635500"/>
          <p14:tracePt t="40793" x="1965325" y="4635500"/>
          <p14:tracePt t="40808" x="1971675" y="4635500"/>
          <p14:tracePt t="40809" x="1978025" y="4635500"/>
          <p14:tracePt t="40817" x="2000250" y="4640263"/>
          <p14:tracePt t="40834" x="2035175" y="4646613"/>
          <p14:tracePt t="40851" x="2068513" y="4657725"/>
          <p14:tracePt t="40868" x="2108200" y="4657725"/>
          <p14:tracePt t="40884" x="2154238" y="4668838"/>
          <p14:tracePt t="40901" x="2217738" y="4675188"/>
          <p14:tracePt t="40917" x="2354263" y="4679950"/>
          <p14:tracePt t="40934" x="2422525" y="4679950"/>
          <p14:tracePt t="40952" x="2578100" y="4679950"/>
          <p14:tracePt t="40968" x="2720975" y="4679950"/>
          <p14:tracePt t="40985" x="2851150" y="4679950"/>
          <p14:tracePt t="41001" x="3017838" y="4686300"/>
          <p14:tracePt t="41018" x="3108325" y="4686300"/>
          <p14:tracePt t="41034" x="3217863" y="4686300"/>
          <p14:tracePt t="41051" x="3336925" y="4679950"/>
          <p14:tracePt t="41068" x="3463925" y="4664075"/>
          <p14:tracePt t="41084" x="3589338" y="4646613"/>
          <p14:tracePt t="41101" x="3703638" y="4618038"/>
          <p14:tracePt t="41118" x="3783013" y="4578350"/>
          <p14:tracePt t="41135" x="3857625" y="4525963"/>
          <p14:tracePt t="41151" x="3892550" y="4492625"/>
          <p14:tracePt t="41168" x="3914775" y="4475163"/>
          <p14:tracePt t="41185" x="3925888" y="4457700"/>
          <p14:tracePt t="41201" x="3925888" y="4440238"/>
          <p14:tracePt t="41218" x="3925888" y="4406900"/>
          <p14:tracePt t="41235" x="3921125" y="4365625"/>
          <p14:tracePt t="41251" x="3903663" y="4325938"/>
          <p14:tracePt t="41267" x="3863975" y="4286250"/>
          <p14:tracePt t="41284" x="3835400" y="4268788"/>
          <p14:tracePt t="41301" x="3822700" y="4257675"/>
          <p14:tracePt t="41318" x="3765550" y="4235450"/>
          <p14:tracePt t="41335" x="3675063" y="4200525"/>
          <p14:tracePt t="41352" x="3543300" y="4171950"/>
          <p14:tracePt t="41368" x="3411538" y="4143375"/>
          <p14:tracePt t="41385" x="3171825" y="4108450"/>
          <p14:tracePt t="41402" x="2943225" y="4103688"/>
          <p14:tracePt t="41418" x="2657475" y="4068763"/>
          <p14:tracePt t="41435" x="2378075" y="4051300"/>
          <p14:tracePt t="41452" x="2114550" y="4035425"/>
          <p14:tracePt t="41469" x="1943100" y="4035425"/>
          <p14:tracePt t="41485" x="1800225" y="4040188"/>
          <p14:tracePt t="41502" x="1697038" y="4057650"/>
          <p14:tracePt t="41518" x="1606550" y="4079875"/>
          <p14:tracePt t="41535" x="1520825" y="4108450"/>
          <p14:tracePt t="41552" x="1446213" y="4132263"/>
          <p14:tracePt t="41569" x="1400175" y="4143375"/>
          <p14:tracePt t="41590" x="1365250" y="4160838"/>
          <p14:tracePt t="41602" x="1325563" y="4189413"/>
          <p14:tracePt t="41619" x="1296988" y="4211638"/>
          <p14:tracePt t="41635" x="1268413" y="4229100"/>
          <p14:tracePt t="41653" x="1257300" y="4240213"/>
          <p14:tracePt t="41668" x="1250950" y="4246563"/>
          <p14:tracePt t="41685" x="1250950" y="4251325"/>
          <p14:tracePt t="41702" x="1250950" y="4268788"/>
          <p14:tracePt t="41719" x="1250950" y="4275138"/>
          <p14:tracePt t="41735" x="1268413" y="4297363"/>
          <p14:tracePt t="41752" x="1285875" y="4325938"/>
          <p14:tracePt t="41769" x="1303338" y="4343400"/>
          <p14:tracePt t="41833" x="1303338" y="4349750"/>
          <p14:tracePt t="41953" x="1308100" y="4354513"/>
          <p14:tracePt t="41969" x="1314450" y="4354513"/>
          <p14:tracePt t="42057" x="1320800" y="4360863"/>
          <p14:tracePt t="42209" x="0" y="0"/>
        </p14:tracePtLst>
        <p14:tracePtLst>
          <p14:tracePt t="43610" x="2543175" y="5046663"/>
          <p14:tracePt t="43713" x="2554288" y="5046663"/>
          <p14:tracePt t="43721" x="2560638" y="5046663"/>
          <p14:tracePt t="43729" x="2571750" y="5046663"/>
          <p14:tracePt t="43737" x="2578100" y="5046663"/>
          <p14:tracePt t="43745" x="2600325" y="5046663"/>
          <p14:tracePt t="43761" x="2611438" y="5046663"/>
          <p14:tracePt t="43788" x="2622550" y="5046663"/>
          <p14:tracePt t="43793" x="2657475" y="5046663"/>
          <p14:tracePt t="43809" x="2686050" y="5046663"/>
          <p14:tracePt t="43825" x="2736850" y="5057775"/>
          <p14:tracePt t="43841" x="2817813" y="5068888"/>
          <p14:tracePt t="43857" x="2954338" y="5097463"/>
          <p14:tracePt t="43873" x="3217863" y="5154613"/>
          <p14:tracePt t="43889" x="3571875" y="5229225"/>
          <p14:tracePt t="43913" x="3743325" y="5246688"/>
          <p14:tracePt t="43922" x="3851275" y="5257800"/>
          <p14:tracePt t="43945" x="3932238" y="5257800"/>
          <p14:tracePt t="43961" x="3965575" y="5257800"/>
          <p14:tracePt t="43977" x="4006850" y="5240338"/>
          <p14:tracePt t="43989" x="4064000" y="5222875"/>
          <p14:tracePt t="44006" x="4160838" y="5200650"/>
          <p14:tracePt t="44023" x="4206875" y="5178425"/>
          <p14:tracePt t="44039" x="4264025" y="5132388"/>
          <p14:tracePt t="44056" x="4292600" y="5097463"/>
          <p14:tracePt t="44073" x="4314825" y="5057775"/>
          <p14:tracePt t="44089" x="4314825" y="5022850"/>
          <p14:tracePt t="44106" x="4314825" y="4972050"/>
          <p14:tracePt t="44123" x="4303713" y="4949825"/>
          <p14:tracePt t="44140" x="4257675" y="4892675"/>
          <p14:tracePt t="44156" x="4206875" y="4835525"/>
          <p14:tracePt t="44173" x="4132263" y="4772025"/>
          <p14:tracePt t="44190" x="4011613" y="4697413"/>
          <p14:tracePt t="44206" x="3921125" y="4646613"/>
          <p14:tracePt t="44223" x="3817938" y="4600575"/>
          <p14:tracePt t="44239" x="3714750" y="4572000"/>
          <p14:tracePt t="44256" x="3606800" y="4549775"/>
          <p14:tracePt t="44256" x="3532188" y="4532313"/>
          <p14:tracePt t="44273" x="3382963" y="4508500"/>
          <p14:tracePt t="44291" x="3217863" y="4492625"/>
          <p14:tracePt t="44306" x="3086100" y="4475163"/>
          <p14:tracePt t="44323" x="2965450" y="4468813"/>
          <p14:tracePt t="44340" x="2879725" y="4475163"/>
          <p14:tracePt t="44357" x="2771775" y="4503738"/>
          <p14:tracePt t="44373" x="2679700" y="4549775"/>
          <p14:tracePt t="44390" x="2582863" y="4600575"/>
          <p14:tracePt t="44407" x="2503488" y="4640263"/>
          <p14:tracePt t="44423" x="2422525" y="4668838"/>
          <p14:tracePt t="44440" x="2393950" y="4692650"/>
          <p14:tracePt t="44457" x="2382838" y="4708525"/>
          <p14:tracePt t="44474" x="2378075" y="4725988"/>
          <p14:tracePt t="44490" x="2365375" y="4760913"/>
          <p14:tracePt t="44507" x="2365375" y="4794250"/>
          <p14:tracePt t="44523" x="2365375" y="4840288"/>
          <p14:tracePt t="44540" x="2393950" y="4903788"/>
          <p14:tracePt t="44557" x="2435225" y="4960938"/>
          <p14:tracePt t="44573" x="2486025" y="5018088"/>
          <p14:tracePt t="44590" x="2520950" y="5046663"/>
          <p14:tracePt t="44607" x="2543175" y="5057775"/>
          <p14:tracePt t="44624" x="2571750" y="5075238"/>
          <p14:tracePt t="44645" x="2593975" y="5080000"/>
          <p14:tracePt t="44645" x="2606675" y="5086350"/>
          <p14:tracePt t="44657" x="2646363" y="5086350"/>
          <p14:tracePt t="44674" x="2732088" y="5097463"/>
          <p14:tracePt t="44695" x="2857500" y="5097463"/>
          <p14:tracePt t="44707" x="2965450" y="5097463"/>
          <p14:tracePt t="44724" x="3149600" y="5097463"/>
          <p14:tracePt t="44740" x="3371850" y="5097463"/>
          <p14:tracePt t="44757" x="3635375" y="5108575"/>
          <p14:tracePt t="44773" x="3811588" y="5108575"/>
          <p14:tracePt t="44791" x="3949700" y="5108575"/>
          <p14:tracePt t="44807" x="4057650" y="5092700"/>
          <p14:tracePt t="44824" x="4125913" y="5064125"/>
          <p14:tracePt t="44841" x="4143375" y="5018088"/>
          <p14:tracePt t="44857" x="4149725" y="4978400"/>
          <p14:tracePt t="44874" x="4149725" y="4926013"/>
          <p14:tracePt t="44891" x="4143375" y="4886325"/>
          <p14:tracePt t="44907" x="4114800" y="4851400"/>
          <p14:tracePt t="44924" x="4097338" y="4829175"/>
          <p14:tracePt t="44941" x="4075113" y="4806950"/>
          <p14:tracePt t="44958" x="4040188" y="4778375"/>
          <p14:tracePt t="44974" x="3994150" y="4760913"/>
          <p14:tracePt t="44991" x="3921125" y="4732338"/>
          <p14:tracePt t="45007" x="3835400" y="4697413"/>
          <p14:tracePt t="45024" x="3708400" y="4679950"/>
          <p14:tracePt t="45024" x="3646488" y="4668838"/>
          <p14:tracePt t="45042" x="3503613" y="4664075"/>
          <p14:tracePt t="45058" x="3365500" y="4651375"/>
          <p14:tracePt t="45075" x="3200400" y="4651375"/>
          <p14:tracePt t="45091" x="3040063" y="4651375"/>
          <p14:tracePt t="45108" x="2886075" y="4668838"/>
          <p14:tracePt t="45126" x="2782888" y="4714875"/>
          <p14:tracePt t="45142" x="2703513" y="4754563"/>
          <p14:tracePt t="45158" x="2640013" y="4806950"/>
          <p14:tracePt t="45175" x="2617788" y="4846638"/>
          <p14:tracePt t="45191" x="2593975" y="4892675"/>
          <p14:tracePt t="45208" x="2589213" y="4921250"/>
          <p14:tracePt t="45224" x="2578100" y="4983163"/>
          <p14:tracePt t="45242" x="2578100" y="5022850"/>
          <p14:tracePt t="45258" x="2578100" y="5040313"/>
          <p14:tracePt t="45275" x="2582863" y="5075238"/>
          <p14:tracePt t="45291" x="2606675" y="5108575"/>
          <p14:tracePt t="45308" x="2628900" y="5126038"/>
          <p14:tracePt t="45325" x="2657475" y="5143500"/>
          <p14:tracePt t="45341" x="2703513" y="5149850"/>
          <p14:tracePt t="45358" x="2732088" y="5149850"/>
          <p14:tracePt t="45375" x="2789238" y="5143500"/>
          <p14:tracePt t="45392" x="2846388" y="5132388"/>
          <p14:tracePt t="45408" x="2925763" y="5121275"/>
          <p14:tracePt t="45425" x="3108325" y="5097463"/>
          <p14:tracePt t="45441" x="3200400" y="5097463"/>
          <p14:tracePt t="45458" x="3286125" y="5097463"/>
          <p14:tracePt t="45475" x="3314700" y="5103813"/>
          <p14:tracePt t="45492" x="3321050" y="5103813"/>
          <p14:tracePt t="45529" x="3325813" y="5103813"/>
          <p14:tracePt t="45553" x="3336925" y="5108575"/>
          <p14:tracePt t="45681" x="3343275" y="5108575"/>
          <p14:tracePt t="45761" x="3354388" y="5108575"/>
          <p14:tracePt t="45769" x="3371850" y="5097463"/>
          <p14:tracePt t="45779" x="3378200" y="5080000"/>
          <p14:tracePt t="45792" x="3411538" y="4989513"/>
          <p14:tracePt t="45810" x="3446463" y="4829175"/>
          <p14:tracePt t="45825" x="3479800" y="4697413"/>
          <p14:tracePt t="45842" x="3521075" y="4514850"/>
          <p14:tracePt t="45858" x="3554413" y="4257675"/>
          <p14:tracePt t="45876" x="3571875" y="3822700"/>
          <p14:tracePt t="45892" x="3554413" y="3308350"/>
          <p14:tracePt t="45909" x="3475038" y="2725738"/>
          <p14:tracePt t="45926" x="3371850" y="2239963"/>
          <p14:tracePt t="45942" x="3263900" y="1874838"/>
          <p14:tracePt t="45959" x="3171825" y="1651000"/>
          <p14:tracePt t="45976" x="3074988" y="1468438"/>
          <p14:tracePt t="45993" x="2936875" y="1285875"/>
          <p14:tracePt t="46009" x="2886075" y="1217613"/>
          <p14:tracePt t="46026" x="2868613" y="1200150"/>
          <p14:tracePt t="46121" x="2863850" y="1200150"/>
          <p14:tracePt t="46209" x="2863850" y="1211263"/>
          <p14:tracePt t="46217" x="2863850" y="1228725"/>
          <p14:tracePt t="46225" x="2863850" y="1257300"/>
          <p14:tracePt t="46243" x="2863850" y="1314450"/>
          <p14:tracePt t="46243" x="2892425" y="1400175"/>
          <p14:tracePt t="46259" x="2925763" y="1554163"/>
          <p14:tracePt t="46276" x="2949575" y="1692275"/>
          <p14:tracePt t="46293" x="2971800" y="1846263"/>
          <p14:tracePt t="46310" x="2978150" y="1971675"/>
          <p14:tracePt t="46326" x="2982913" y="2063750"/>
          <p14:tracePt t="46342" x="2982913" y="2136775"/>
          <p14:tracePt t="46359" x="2982913" y="2200275"/>
          <p14:tracePt t="46376" x="2989263" y="2274888"/>
          <p14:tracePt t="46393" x="2989263" y="2332038"/>
          <p14:tracePt t="46410" x="2994025" y="2378075"/>
          <p14:tracePt t="46426" x="2994025" y="2446338"/>
          <p14:tracePt t="46443" x="3000375" y="2508250"/>
          <p14:tracePt t="46460" x="3017838" y="2589213"/>
          <p14:tracePt t="46477" x="3028950" y="2668588"/>
          <p14:tracePt t="46493" x="3028950" y="2732088"/>
          <p14:tracePt t="46510" x="3057525" y="2840038"/>
          <p14:tracePt t="46527" x="3092450" y="2943225"/>
          <p14:tracePt t="46544" x="3121025" y="3011488"/>
          <p14:tracePt t="46560" x="3149600" y="3108325"/>
          <p14:tracePt t="46577" x="3178175" y="3257550"/>
          <p14:tracePt t="46593" x="3200400" y="3378200"/>
          <p14:tracePt t="46610" x="3228975" y="3525838"/>
          <p14:tracePt t="46627" x="3268663" y="3686175"/>
          <p14:tracePt t="46643" x="3297238" y="3851275"/>
          <p14:tracePt t="46643" x="3314700" y="3925888"/>
          <p14:tracePt t="46665" x="3336925" y="4000500"/>
          <p14:tracePt t="46677" x="3371850" y="4137025"/>
          <p14:tracePt t="46694" x="3400425" y="4235450"/>
          <p14:tracePt t="46710" x="3435350" y="4308475"/>
          <p14:tracePt t="46743" x="3440113" y="4332288"/>
          <p14:tracePt t="46743" x="3446463" y="4343400"/>
          <p14:tracePt t="46760" x="3451225" y="4354513"/>
          <p14:tracePt t="46778" x="3457575" y="4371975"/>
          <p14:tracePt t="46794" x="3463925" y="4383088"/>
          <p14:tracePt t="46810" x="3468688" y="4389438"/>
          <p14:tracePt t="46827" x="3468688" y="4394200"/>
          <p14:tracePt t="46844" x="3468688" y="4406900"/>
          <p14:tracePt t="47056" x="0" y="0"/>
        </p14:tracePtLst>
        <p14:tracePtLst>
          <p14:tracePt t="49034" x="2914650" y="5149850"/>
          <p14:tracePt t="49410" x="2914650" y="5160963"/>
          <p14:tracePt t="49426" x="2925763" y="5165725"/>
          <p14:tracePt t="49438" x="2936875" y="5165725"/>
          <p14:tracePt t="49442" x="2954338" y="5172075"/>
          <p14:tracePt t="49449" x="3063875" y="5178425"/>
          <p14:tracePt t="49466" x="3321050" y="5160963"/>
          <p14:tracePt t="49483" x="3497263" y="5132388"/>
          <p14:tracePt t="49499" x="3600450" y="5126038"/>
          <p14:tracePt t="49516" x="3663950" y="5126038"/>
          <p14:tracePt t="49532" x="3697288" y="5126038"/>
          <p14:tracePt t="49549" x="3714750" y="5126038"/>
          <p14:tracePt t="49566" x="3736975" y="5126038"/>
          <p14:tracePt t="49582" x="3754438" y="5126038"/>
          <p14:tracePt t="49600" x="3783013" y="5126038"/>
          <p14:tracePt t="49616" x="3817938" y="5126038"/>
          <p14:tracePt t="49633" x="3846513" y="5132388"/>
          <p14:tracePt t="49649" x="3892550" y="5143500"/>
          <p14:tracePt t="49667" x="3903663" y="5143500"/>
          <p14:tracePt t="49754" x="3908425" y="5143500"/>
          <p14:tracePt t="49858" x="3908425" y="5149850"/>
          <p14:tracePt t="49864" x="3914775" y="5154613"/>
          <p14:tracePt t="49870" x="3914775" y="5172075"/>
          <p14:tracePt t="49884" x="3914775" y="5183188"/>
          <p14:tracePt t="49901" x="3914775" y="5194300"/>
          <p14:tracePt t="49916" x="3914775" y="5207000"/>
          <p14:tracePt t="49933" x="3914775" y="5218113"/>
          <p14:tracePt t="49949" x="3914775" y="5235575"/>
          <p14:tracePt t="49966" x="3914775" y="5246688"/>
          <p14:tracePt t="49983" x="3921125" y="5251450"/>
          <p14:tracePt t="50082" x="3921125" y="5257800"/>
          <p14:tracePt t="50130" x="3921125" y="5264150"/>
          <p14:tracePt t="51162" x="3932238" y="5268913"/>
          <p14:tracePt t="51170" x="3971925" y="5268913"/>
          <p14:tracePt t="51171" x="4017963" y="5264150"/>
          <p14:tracePt t="51185" x="4160838" y="5240338"/>
          <p14:tracePt t="51201" x="4383088" y="5218113"/>
          <p14:tracePt t="51218" x="4468813" y="5218113"/>
          <p14:tracePt t="51235" x="4475163" y="5218113"/>
          <p14:tracePt t="51252" x="4486275" y="5218113"/>
          <p14:tracePt t="51290" x="4492625" y="5218113"/>
          <p14:tracePt t="51306" x="4497388" y="5218113"/>
          <p14:tracePt t="51322" x="4508500" y="5218113"/>
          <p14:tracePt t="51322" x="4521200" y="5218113"/>
          <p14:tracePt t="51335" x="4549775" y="5235575"/>
          <p14:tracePt t="51352" x="4594225" y="5246688"/>
          <p14:tracePt t="51369" x="4651375" y="5268913"/>
          <p14:tracePt t="51386" x="4692650" y="5275263"/>
          <p14:tracePt t="51402" x="4868863" y="5321300"/>
          <p14:tracePt t="51419" x="5006975" y="5343525"/>
          <p14:tracePt t="51435" x="5114925" y="5349875"/>
          <p14:tracePt t="51452" x="5194300" y="5343525"/>
          <p14:tracePt t="51469" x="5251450" y="5314950"/>
          <p14:tracePt t="51486" x="5292725" y="5286375"/>
          <p14:tracePt t="51503" x="5332413" y="5264150"/>
          <p14:tracePt t="51519" x="5378450" y="5235575"/>
          <p14:tracePt t="51536" x="5418138" y="5211763"/>
          <p14:tracePt t="51552" x="5457825" y="5189538"/>
          <p14:tracePt t="51569" x="5480050" y="5165725"/>
          <p14:tracePt t="51586" x="5480050" y="5160963"/>
          <p14:tracePt t="51603" x="5492750" y="5143500"/>
          <p14:tracePt t="51619" x="5492750" y="5132388"/>
          <p14:tracePt t="51636" x="5492750" y="5108575"/>
          <p14:tracePt t="51653" x="5492750" y="5097463"/>
          <p14:tracePt t="51669" x="5468938" y="5080000"/>
          <p14:tracePt t="51686" x="5440363" y="5064125"/>
          <p14:tracePt t="51703" x="5378450" y="5040313"/>
          <p14:tracePt t="51720" x="5229225" y="4994275"/>
          <p14:tracePt t="51742" x="5183188" y="4978400"/>
          <p14:tracePt t="51753" x="4972050" y="4937125"/>
          <p14:tracePt t="51770" x="4806950" y="4921250"/>
          <p14:tracePt t="51787" x="4664075" y="4914900"/>
          <p14:tracePt t="51806" x="4572000" y="4914900"/>
          <p14:tracePt t="51819" x="4492625" y="4914900"/>
          <p14:tracePt t="51837" x="4446588" y="4926013"/>
          <p14:tracePt t="51853" x="4418013" y="4943475"/>
          <p14:tracePt t="51870" x="4383088" y="4978400"/>
          <p14:tracePt t="51886" x="4354513" y="5000625"/>
          <p14:tracePt t="51903" x="4332288" y="5040313"/>
          <p14:tracePt t="51920" x="4321175" y="5097463"/>
          <p14:tracePt t="51936" x="4303713" y="5149850"/>
          <p14:tracePt t="51953" x="4292600" y="5222875"/>
          <p14:tracePt t="51971" x="4292600" y="5268913"/>
          <p14:tracePt t="51987" x="4292600" y="5303838"/>
          <p14:tracePt t="52003" x="4308475" y="5321300"/>
          <p14:tracePt t="52020" x="4337050" y="5349875"/>
          <p14:tracePt t="52037" x="4371975" y="5372100"/>
          <p14:tracePt t="52053" x="4418013" y="5378450"/>
          <p14:tracePt t="52070" x="4475163" y="5394325"/>
          <p14:tracePt t="52087" x="4549775" y="5411788"/>
          <p14:tracePt t="52104" x="4646613" y="5435600"/>
          <p14:tracePt t="52120" x="4772025" y="5464175"/>
          <p14:tracePt t="52137" x="4937125" y="5468938"/>
          <p14:tracePt t="52154" x="5165725" y="5492750"/>
          <p14:tracePt t="52170" x="5292725" y="5492750"/>
          <p14:tracePt t="52187" x="5378450" y="5468938"/>
          <p14:tracePt t="52204" x="5475288" y="5422900"/>
          <p14:tracePt t="52220" x="5543550" y="5372100"/>
          <p14:tracePt t="52237" x="5600700" y="5321300"/>
          <p14:tracePt t="52254" x="5629275" y="5280025"/>
          <p14:tracePt t="52270" x="5651500" y="5207000"/>
          <p14:tracePt t="52287" x="5664200" y="5132388"/>
          <p14:tracePt t="52304" x="5664200" y="5086350"/>
          <p14:tracePt t="52321" x="5664200" y="5046663"/>
          <p14:tracePt t="52337" x="5640388" y="5011738"/>
          <p14:tracePt t="52354" x="5618163" y="4978400"/>
          <p14:tracePt t="52370" x="5572125" y="4926013"/>
          <p14:tracePt t="52387" x="5521325" y="4892675"/>
          <p14:tracePt t="52404" x="5451475" y="4851400"/>
          <p14:tracePt t="52421" x="5372100" y="4829175"/>
          <p14:tracePt t="52437" x="5292725" y="4811713"/>
          <p14:tracePt t="52454" x="5183188" y="4789488"/>
          <p14:tracePt t="52471" x="5029200" y="4783138"/>
          <p14:tracePt t="52487" x="4965700" y="4783138"/>
          <p14:tracePt t="52504" x="4840288" y="4818063"/>
          <p14:tracePt t="52521" x="4732338" y="4868863"/>
          <p14:tracePt t="52521" x="4697413" y="4886325"/>
          <p14:tracePt t="52538" x="4600575" y="4943475"/>
          <p14:tracePt t="52554" x="4521200" y="4994275"/>
          <p14:tracePt t="52571" x="4475163" y="5022850"/>
          <p14:tracePt t="52588" x="4406900" y="5068888"/>
          <p14:tracePt t="52604" x="4365625" y="5114925"/>
          <p14:tracePt t="52622" x="4349750" y="5143500"/>
          <p14:tracePt t="52640" x="4337050" y="5194300"/>
          <p14:tracePt t="52655" x="4332288" y="5251450"/>
          <p14:tracePt t="52671" x="4325938" y="5308600"/>
          <p14:tracePt t="52688" x="4325938" y="5354638"/>
          <p14:tracePt t="52704" x="4325938" y="5389563"/>
          <p14:tracePt t="52721" x="4332288" y="5411788"/>
          <p14:tracePt t="52738" x="4360863" y="5440363"/>
          <p14:tracePt t="52759" x="4378325" y="5464175"/>
          <p14:tracePt t="52771" x="4418013" y="5480050"/>
          <p14:tracePt t="52789" x="4479925" y="5497513"/>
          <p14:tracePt t="52809" x="4554538" y="5514975"/>
          <p14:tracePt t="52821" x="4606925" y="5521325"/>
          <p14:tracePt t="52839" x="4743450" y="5526088"/>
          <p14:tracePt t="52855" x="4897438" y="5526088"/>
          <p14:tracePt t="52871" x="5022850" y="5526088"/>
          <p14:tracePt t="52887" x="5149850" y="5514975"/>
          <p14:tracePt t="52904" x="5229225" y="5503863"/>
          <p14:tracePt t="52904" x="5268913" y="5497513"/>
          <p14:tracePt t="52922" x="5337175" y="5457825"/>
          <p14:tracePt t="52938" x="5411788" y="5400675"/>
          <p14:tracePt t="52955" x="5475288" y="5332413"/>
          <p14:tracePt t="52971" x="5514975" y="5257800"/>
          <p14:tracePt t="52988" x="5549900" y="5207000"/>
          <p14:tracePt t="53005" x="5561013" y="5165725"/>
          <p14:tracePt t="53022" x="5565775" y="5132388"/>
          <p14:tracePt t="53039" x="5565775" y="5108575"/>
          <p14:tracePt t="53055" x="5565775" y="5080000"/>
          <p14:tracePt t="53072" x="5554663" y="5057775"/>
          <p14:tracePt t="53088" x="5543550" y="5046663"/>
          <p14:tracePt t="53105" x="5492750" y="5006975"/>
          <p14:tracePt t="53122" x="5411788" y="4954588"/>
          <p14:tracePt t="53138" x="5297488" y="4903788"/>
          <p14:tracePt t="53156" x="5165725" y="4875213"/>
          <p14:tracePt t="53172" x="5126038" y="4864100"/>
          <p14:tracePt t="53189" x="5080000" y="4857750"/>
          <p14:tracePt t="53205" x="5040313" y="4857750"/>
          <p14:tracePt t="53222" x="5022850" y="4857750"/>
          <p14:tracePt t="53239" x="5006975" y="4857750"/>
          <p14:tracePt t="53256" x="5000625" y="4857750"/>
          <p14:tracePt t="53628" x="0" y="0"/>
        </p14:tracePtLst>
        <p14:tracePtLst>
          <p14:tracePt t="55828" x="2697163" y="5057775"/>
          <p14:tracePt t="56090" x="2679700" y="5057775"/>
          <p14:tracePt t="56097" x="2657475" y="5057775"/>
          <p14:tracePt t="56106" x="2611438" y="5057775"/>
          <p14:tracePt t="56114" x="2486025" y="5068888"/>
          <p14:tracePt t="56127" x="2354263" y="5075238"/>
          <p14:tracePt t="56146" x="2189163" y="5086350"/>
          <p14:tracePt t="56161" x="1982788" y="5103813"/>
          <p14:tracePt t="56177" x="1703388" y="5121275"/>
          <p14:tracePt t="56177" x="1577975" y="5121275"/>
          <p14:tracePt t="56194" x="1417638" y="5143500"/>
          <p14:tracePt t="56210" x="1389063" y="5149850"/>
          <p14:tracePt t="56227" x="1377950" y="5160963"/>
          <p14:tracePt t="56274" x="1377950" y="5165725"/>
          <p14:tracePt t="56282" x="1377950" y="5172075"/>
          <p14:tracePt t="56289" x="1377950" y="5183188"/>
          <p14:tracePt t="56297" x="1382713" y="5207000"/>
          <p14:tracePt t="56310" x="1406525" y="5240338"/>
          <p14:tracePt t="56327" x="1435100" y="5275263"/>
          <p14:tracePt t="56344" x="1508125" y="5349875"/>
          <p14:tracePt t="56360" x="1606550" y="5435600"/>
          <p14:tracePt t="56377" x="1714500" y="5537200"/>
          <p14:tracePt t="56394" x="1771650" y="5594350"/>
          <p14:tracePt t="56410" x="1789113" y="5618163"/>
          <p14:tracePt t="56427" x="1800225" y="5635625"/>
          <p14:tracePt t="56444" x="1817688" y="5651500"/>
          <p14:tracePt t="56460" x="1835150" y="5675313"/>
          <p14:tracePt t="56476" x="1851025" y="5692775"/>
          <p14:tracePt t="56493" x="1874838" y="5721350"/>
          <p14:tracePt t="56510" x="1931988" y="5765800"/>
          <p14:tracePt t="56527" x="1993900" y="5794375"/>
          <p14:tracePt t="56544" x="2057400" y="5835650"/>
          <p14:tracePt t="56561" x="2182813" y="5897563"/>
          <p14:tracePt t="56578" x="2274888" y="5932488"/>
          <p14:tracePt t="56594" x="2303463" y="5949950"/>
          <p14:tracePt t="56611" x="2325688" y="5961063"/>
          <p14:tracePt t="56627" x="2336800" y="5965825"/>
          <p14:tracePt t="56644" x="2343150" y="5965825"/>
          <p14:tracePt t="56689" x="2349500" y="5965825"/>
          <p14:tracePt t="56694" x="2354263" y="5972175"/>
          <p14:tracePt t="56711" x="2360613" y="5972175"/>
          <p14:tracePt t="56711" x="2365375" y="5972175"/>
          <p14:tracePt t="56728" x="2371725" y="5978525"/>
          <p14:tracePt t="56744" x="2400300" y="5983288"/>
          <p14:tracePt t="56761" x="2463800" y="5989638"/>
          <p14:tracePt t="56778" x="2520950" y="5994400"/>
          <p14:tracePt t="56799" x="2560638" y="6000750"/>
          <p14:tracePt t="56812" x="2593975" y="6007100"/>
          <p14:tracePt t="56829" x="2617788" y="6011863"/>
          <p14:tracePt t="56845" x="2651125" y="6011863"/>
          <p14:tracePt t="56862" x="2679700" y="6011863"/>
          <p14:tracePt t="56877" x="2714625" y="6011863"/>
          <p14:tracePt t="56894" x="2754313" y="6011863"/>
          <p14:tracePt t="56911" x="2794000" y="6011863"/>
          <p14:tracePt t="56927" x="2874963" y="6022975"/>
          <p14:tracePt t="56945" x="2971800" y="6029325"/>
          <p14:tracePt t="56961" x="3092450" y="6046788"/>
          <p14:tracePt t="56979" x="3149600" y="6051550"/>
          <p14:tracePt t="56995" x="3200400" y="6064250"/>
          <p14:tracePt t="57011" x="3275013" y="6069013"/>
          <p14:tracePt t="57028" x="3365500" y="6075363"/>
          <p14:tracePt t="57045" x="3468688" y="6080125"/>
          <p14:tracePt t="57062" x="3571875" y="6086475"/>
          <p14:tracePt t="57078" x="3606800" y="6092825"/>
          <p14:tracePt t="57095" x="3651250" y="6097588"/>
          <p14:tracePt t="57111" x="3697288" y="6097588"/>
          <p14:tracePt t="57128" x="3749675" y="6097588"/>
          <p14:tracePt t="57146" x="3783013" y="6097588"/>
          <p14:tracePt t="57162" x="3829050" y="6080125"/>
          <p14:tracePt t="57179" x="3868738" y="6057900"/>
          <p14:tracePt t="57195" x="3892550" y="6040438"/>
          <p14:tracePt t="57213" x="3914775" y="6035675"/>
          <p14:tracePt t="57228" x="3937000" y="6018213"/>
          <p14:tracePt t="57245" x="3965575" y="6007100"/>
          <p14:tracePt t="57262" x="3994150" y="6000750"/>
          <p14:tracePt t="57278" x="4022725" y="6000750"/>
          <p14:tracePt t="57295" x="4046538" y="5994400"/>
          <p14:tracePt t="57312" x="4079875" y="5994400"/>
          <p14:tracePt t="57329" x="4132263" y="5994400"/>
          <p14:tracePt t="57345" x="4211638" y="5978525"/>
          <p14:tracePt t="57362" x="4268788" y="5965825"/>
          <p14:tracePt t="57378" x="4321175" y="5954713"/>
          <p14:tracePt t="57395" x="4349750" y="5949950"/>
          <p14:tracePt t="57412" x="4371975" y="5937250"/>
          <p14:tracePt t="57429" x="4400550" y="5932488"/>
          <p14:tracePt t="57445" x="4411663" y="5926138"/>
          <p14:tracePt t="57462" x="4440238" y="5921375"/>
          <p14:tracePt t="57479" x="4475163" y="5915025"/>
          <p14:tracePt t="57496" x="4503738" y="5915025"/>
          <p14:tracePt t="57512" x="4532313" y="5915025"/>
          <p14:tracePt t="57529" x="4594225" y="5915025"/>
          <p14:tracePt t="57546" x="4635500" y="5915025"/>
          <p14:tracePt t="57562" x="4675188" y="5915025"/>
          <p14:tracePt t="57579" x="4725988" y="5903913"/>
          <p14:tracePt t="57596" x="4783138" y="5897563"/>
          <p14:tracePt t="57612" x="4840288" y="5892800"/>
          <p14:tracePt t="57629" x="4921250" y="5880100"/>
          <p14:tracePt t="57646" x="4978400" y="5875338"/>
          <p14:tracePt t="57663" x="5022850" y="5875338"/>
          <p14:tracePt t="57679" x="5051425" y="5868988"/>
          <p14:tracePt t="57696" x="5075238" y="5864225"/>
          <p14:tracePt t="57713" x="5092700" y="5864225"/>
          <p14:tracePt t="57730" x="5114925" y="5864225"/>
          <p14:tracePt t="57746" x="5132388" y="5864225"/>
          <p14:tracePt t="57763" x="5160963" y="5857875"/>
          <p14:tracePt t="57780" x="5194300" y="5851525"/>
          <p14:tracePt t="57796" x="5229225" y="5851525"/>
          <p14:tracePt t="57796" x="5251450" y="5851525"/>
          <p14:tracePt t="57818" x="5280025" y="5851525"/>
          <p14:tracePt t="57830" x="5314950" y="5851525"/>
          <p14:tracePt t="57847" x="5343525" y="5851525"/>
          <p14:tracePt t="57863" x="5400675" y="5851525"/>
          <p14:tracePt t="57896" x="5418138" y="5851525"/>
          <p14:tracePt t="57896" x="5457825" y="5851525"/>
          <p14:tracePt t="57913" x="5521325" y="5840413"/>
          <p14:tracePt t="57929" x="5549900" y="5840413"/>
          <p14:tracePt t="57946" x="5572125" y="5835650"/>
          <p14:tracePt t="57962" x="5594350" y="5829300"/>
          <p14:tracePt t="57979" x="5611813" y="5829300"/>
          <p14:tracePt t="57996" x="5622925" y="5829300"/>
          <p14:tracePt t="58013" x="5651500" y="5829300"/>
          <p14:tracePt t="58029" x="5675313" y="5822950"/>
          <p14:tracePt t="58046" x="5703888" y="5822950"/>
          <p14:tracePt t="58063" x="5732463" y="5822950"/>
          <p14:tracePt t="58080" x="5754688" y="5822950"/>
          <p14:tracePt t="58097" x="5772150" y="5822950"/>
          <p14:tracePt t="58097" x="5778500" y="5822950"/>
          <p14:tracePt t="58113" x="5800725" y="5822950"/>
          <p14:tracePt t="58130" x="5829300" y="5822950"/>
          <p14:tracePt t="58147" x="5864225" y="5822950"/>
          <p14:tracePt t="58163" x="5886450" y="5822950"/>
          <p14:tracePt t="58181" x="5915025" y="5822950"/>
          <p14:tracePt t="58197" x="5954713" y="5822950"/>
          <p14:tracePt t="58214" x="5983288" y="5822950"/>
          <p14:tracePt t="58230" x="6018213" y="5822950"/>
          <p14:tracePt t="58247" x="6064250" y="5822950"/>
          <p14:tracePt t="58264" x="6115050" y="5822950"/>
          <p14:tracePt t="58280" x="6149975" y="5822950"/>
          <p14:tracePt t="58297" x="6194425" y="5822950"/>
          <p14:tracePt t="58314" x="6223000" y="5822950"/>
          <p14:tracePt t="58330" x="6257925" y="5822950"/>
          <p14:tracePt t="58347" x="6297613" y="5822950"/>
          <p14:tracePt t="58364" x="6365875" y="5822950"/>
          <p14:tracePt t="58380" x="6440488" y="5822950"/>
          <p14:tracePt t="58397" x="6543675" y="5822950"/>
          <p14:tracePt t="58414" x="6618288" y="5822950"/>
          <p14:tracePt t="58431" x="6708775" y="5818188"/>
          <p14:tracePt t="58447" x="6807200" y="5818188"/>
          <p14:tracePt t="58464" x="6904038" y="5807075"/>
          <p14:tracePt t="58481" x="6994525" y="5783263"/>
          <p14:tracePt t="58497" x="7058025" y="5761038"/>
          <p14:tracePt t="58514" x="7086600" y="5749925"/>
          <p14:tracePt t="58531" x="7115175" y="5732463"/>
          <p14:tracePt t="58547" x="7161213" y="5726113"/>
          <p14:tracePt t="58564" x="7207250" y="5721350"/>
          <p14:tracePt t="58581" x="7258050" y="5708650"/>
          <p14:tracePt t="58597" x="7297738" y="5697538"/>
          <p14:tracePt t="58614" x="7326313" y="5680075"/>
          <p14:tracePt t="58631" x="7343775" y="5668963"/>
          <p14:tracePt t="58647" x="7361238" y="5651500"/>
          <p14:tracePt t="58664" x="7372350" y="5635625"/>
          <p14:tracePt t="58681" x="7394575" y="5594350"/>
          <p14:tracePt t="58698" x="7407275" y="5526088"/>
          <p14:tracePt t="58714" x="7418388" y="5464175"/>
          <p14:tracePt t="58731" x="7423150" y="5422900"/>
          <p14:tracePt t="58748" x="7423150" y="5400675"/>
          <p14:tracePt t="58764" x="7423150" y="5383213"/>
          <p14:tracePt t="58781" x="7423150" y="5372100"/>
          <p14:tracePt t="58798" x="7418388" y="5360988"/>
          <p14:tracePt t="58814" x="7412038" y="5349875"/>
          <p14:tracePt t="58835" x="7400925" y="5343525"/>
          <p14:tracePt t="58848" x="7337425" y="5314950"/>
          <p14:tracePt t="58865" x="7246938" y="5280025"/>
          <p14:tracePt t="58865" x="7200900" y="5257800"/>
          <p14:tracePt t="58881" x="7035800" y="5211763"/>
          <p14:tracePt t="58902" x="6908800" y="5189538"/>
          <p14:tracePt t="58915" x="6811963" y="5165725"/>
          <p14:tracePt t="58932" x="6765925" y="5160963"/>
          <p14:tracePt t="58948" x="6761163" y="5160963"/>
          <p14:tracePt t="58965" x="6754813" y="5160963"/>
          <p14:tracePt t="58981" x="6737350" y="5160963"/>
          <p14:tracePt t="58998" x="6697663" y="5160963"/>
          <p14:tracePt t="59015" x="6640513" y="5160963"/>
          <p14:tracePt t="59031" x="6554788" y="5172075"/>
          <p14:tracePt t="59048" x="6423025" y="5183188"/>
          <p14:tracePt t="59065" x="6251575" y="5200650"/>
          <p14:tracePt t="59082" x="6132513" y="5211763"/>
          <p14:tracePt t="59098" x="6035675" y="5222875"/>
          <p14:tracePt t="59115" x="5961063" y="5240338"/>
          <p14:tracePt t="59131" x="5937250" y="5246688"/>
          <p14:tracePt t="59148" x="5926138" y="5246688"/>
          <p14:tracePt t="59193" x="5921375" y="5246688"/>
          <p14:tracePt t="59209" x="5915025" y="5246688"/>
          <p14:tracePt t="59230" x="5903913" y="5246688"/>
          <p14:tracePt t="59233" x="5897563" y="5246688"/>
          <p14:tracePt t="59234" x="5880100" y="5246688"/>
          <p14:tracePt t="59248" x="5857875" y="5246688"/>
          <p14:tracePt t="59265" x="5846763" y="5246688"/>
          <p14:tracePt t="59282" x="5840413" y="5246688"/>
          <p14:tracePt t="59298" x="5835650" y="5246688"/>
          <p14:tracePt t="59315" x="5829300" y="5246688"/>
          <p14:tracePt t="59332" x="5822950" y="5246688"/>
          <p14:tracePt t="59377" x="5818188" y="5246688"/>
          <p14:tracePt t="59385" x="5807075" y="5246688"/>
          <p14:tracePt t="59392" x="5794375" y="5246688"/>
          <p14:tracePt t="59399" x="5749925" y="5246688"/>
          <p14:tracePt t="59415" x="5657850" y="5222875"/>
          <p14:tracePt t="59433" x="5572125" y="5207000"/>
          <p14:tracePt t="59449" x="5435600" y="5172075"/>
          <p14:tracePt t="59466" x="5389563" y="5160963"/>
          <p14:tracePt t="59482" x="5349875" y="5132388"/>
          <p14:tracePt t="59499" x="5326063" y="5114925"/>
          <p14:tracePt t="59516" x="5321300" y="5114925"/>
          <p14:tracePt t="59577" x="5314950" y="5108575"/>
          <p14:tracePt t="59596" x="5314950" y="5103813"/>
          <p14:tracePt t="59601" x="5314950" y="5097463"/>
          <p14:tracePt t="59602" x="5308600" y="5097463"/>
          <p14:tracePt t="59616" x="5303838" y="5092700"/>
          <p14:tracePt t="59633" x="5303838" y="5086350"/>
          <p14:tracePt t="59777" x="5297488" y="5080000"/>
          <p14:tracePt t="59889" x="5292725" y="5075238"/>
          <p14:tracePt t="59897" x="5286375" y="5075238"/>
          <p14:tracePt t="59903" x="5280025" y="5068888"/>
          <p14:tracePt t="59917" x="5280025" y="5064125"/>
          <p14:tracePt t="59933" x="5268913" y="5064125"/>
          <p14:tracePt t="60086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review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7848600" cy="4114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Definition of radiochemistry</a:t>
            </a:r>
          </a:p>
          <a:p>
            <a:r>
              <a:rPr lang="en-US" dirty="0" smtClean="0"/>
              <a:t>Types of radioactive decay</a:t>
            </a:r>
          </a:p>
          <a:p>
            <a:r>
              <a:rPr lang="en-US" dirty="0" smtClean="0"/>
              <a:t>Understand and utilize the data presented in the chart of the nuclides and table of the isotopes</a:t>
            </a:r>
          </a:p>
          <a:p>
            <a:pPr lvl="1"/>
            <a:r>
              <a:rPr lang="en-US" dirty="0" smtClean="0"/>
              <a:t>Units for data</a:t>
            </a:r>
          </a:p>
          <a:p>
            <a:pPr lvl="1"/>
            <a:r>
              <a:rPr lang="en-US" dirty="0" smtClean="0"/>
              <a:t>Relationships between isotopes</a:t>
            </a:r>
          </a:p>
          <a:p>
            <a:pPr lvl="1"/>
            <a:r>
              <a:rPr lang="en-US" dirty="0" smtClean="0"/>
              <a:t>Fission yields</a:t>
            </a:r>
          </a:p>
          <a:p>
            <a:r>
              <a:rPr lang="en-US" dirty="0" smtClean="0"/>
              <a:t>Identify common fission products</a:t>
            </a:r>
          </a:p>
          <a:p>
            <a:r>
              <a:rPr lang="en-US" dirty="0" smtClean="0"/>
              <a:t>Define X-rays</a:t>
            </a:r>
          </a:p>
          <a:p>
            <a:endParaRPr lang="en-US" dirty="0" smtClean="0"/>
          </a:p>
          <a:p>
            <a:r>
              <a:rPr lang="en-US" dirty="0" smtClean="0"/>
              <a:t>Read introduction to chart of the nuclides and table of the isotopes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5"/>
    </mc:Choice>
    <mc:Fallback xmlns="">
      <p:transition spd="slow" advTm="2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course outcomes?</a:t>
            </a:r>
          </a:p>
          <a:p>
            <a:r>
              <a:rPr lang="en-US" dirty="0" smtClean="0"/>
              <a:t>What are 3 isotones of </a:t>
            </a:r>
            <a:r>
              <a:rPr lang="en-US" baseline="30000" dirty="0" smtClean="0"/>
              <a:t>137</a:t>
            </a:r>
            <a:r>
              <a:rPr lang="en-US" dirty="0" smtClean="0"/>
              <a:t>Cs</a:t>
            </a:r>
          </a:p>
          <a:p>
            <a:r>
              <a:rPr lang="en-US" dirty="0" smtClean="0"/>
              <a:t>What are the different types of radioactive decay?</a:t>
            </a:r>
          </a:p>
          <a:p>
            <a:r>
              <a:rPr lang="en-US" dirty="0" smtClean="0"/>
              <a:t>Provide 5 radioelements</a:t>
            </a:r>
          </a:p>
          <a:p>
            <a:r>
              <a:rPr lang="en-US" dirty="0" smtClean="0"/>
              <a:t>Why is Tc naturally radioactive</a:t>
            </a:r>
          </a:p>
          <a:p>
            <a:r>
              <a:rPr lang="en-US" dirty="0" smtClean="0"/>
              <a:t>What are the stable isotopes of Sn?</a:t>
            </a:r>
          </a:p>
          <a:p>
            <a:r>
              <a:rPr lang="en-US" dirty="0" smtClean="0"/>
              <a:t>What is the beta decay energy of </a:t>
            </a:r>
            <a:r>
              <a:rPr lang="en-US" baseline="30000" dirty="0" smtClean="0"/>
              <a:t>90</a:t>
            </a:r>
            <a:r>
              <a:rPr lang="en-US" dirty="0" smtClean="0"/>
              <a:t>Sr?</a:t>
            </a:r>
          </a:p>
          <a:p>
            <a:r>
              <a:rPr lang="en-US" dirty="0" smtClean="0"/>
              <a:t>Which has more stable isotopes, Cr or Fe?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3"/>
    </mc:Choice>
    <mc:Fallback xmlns="">
      <p:transition spd="slow" advTm="1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Comment on blog</a:t>
            </a:r>
          </a:p>
          <a:p>
            <a:endParaRPr lang="en-US" dirty="0"/>
          </a:p>
          <a:p>
            <a:r>
              <a:rPr lang="en-US" dirty="0" smtClean="0"/>
              <a:t>Respond to PDF quiz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/>
    </mc:Choice>
    <mc:Fallback xmlns="">
      <p:transition spd="slow" advTm="1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05" x="4137025" y="1177925"/>
          <p14:tracePt t="3590" x="4125913" y="1177925"/>
          <p14:tracePt t="3606" x="4092575" y="1177925"/>
          <p14:tracePt t="3614" x="4029075" y="1177925"/>
          <p14:tracePt t="3622" x="3851275" y="1177925"/>
          <p14:tracePt t="3638" x="3606800" y="1177925"/>
          <p14:tracePt t="3654" x="3165475" y="1171575"/>
          <p14:tracePt t="3687" x="2892425" y="1165225"/>
          <p14:tracePt t="3704" x="2668588" y="1165225"/>
          <p14:tracePt t="3710" x="2486025" y="1165225"/>
          <p14:tracePt t="3720" x="2336800" y="1165225"/>
          <p14:tracePt t="3742" x="2200275" y="1165225"/>
          <p14:tracePt t="3758" x="2046288" y="1165225"/>
          <p14:tracePt t="3774" x="1863725" y="1165225"/>
          <p14:tracePt t="3790" x="1685925" y="1165225"/>
          <p14:tracePt t="3806" x="1514475" y="1165225"/>
          <p14:tracePt t="3822" x="1389063" y="1177925"/>
          <p14:tracePt t="3838" x="1246188" y="1182688"/>
          <p14:tracePt t="3862" x="1143000" y="1200150"/>
          <p14:tracePt t="3871" x="1028700" y="1211263"/>
          <p14:tracePt t="3894" x="949325" y="1222375"/>
          <p14:tracePt t="3905" x="931863" y="1239838"/>
          <p14:tracePt t="3921" x="925513" y="1257300"/>
          <p14:tracePt t="3938" x="925513" y="1303338"/>
          <p14:tracePt t="3955" x="925513" y="1365250"/>
          <p14:tracePt t="3972" x="936625" y="1435100"/>
          <p14:tracePt t="3988" x="960438" y="1485900"/>
          <p14:tracePt t="4005" x="977900" y="1549400"/>
          <p14:tracePt t="4021" x="1063625" y="1639888"/>
          <p14:tracePt t="4039" x="1143000" y="1731963"/>
          <p14:tracePt t="4055" x="1239838" y="1846263"/>
          <p14:tracePt t="4071" x="1371600" y="1965325"/>
          <p14:tracePt t="4089" x="1508125" y="2085975"/>
          <p14:tracePt t="4105" x="1674813" y="2193925"/>
          <p14:tracePt t="4126" x="1725613" y="2211388"/>
          <p14:tracePt t="4138" x="1839913" y="2228850"/>
          <p14:tracePt t="4156" x="1982788" y="2228850"/>
          <p14:tracePt t="4172" x="2182813" y="2206625"/>
          <p14:tracePt t="4205" x="2308225" y="2171700"/>
          <p14:tracePt t="4205" x="2714625" y="2114550"/>
          <p14:tracePt t="4223" x="3035300" y="2074863"/>
          <p14:tracePt t="4239" x="3336925" y="2074863"/>
          <p14:tracePt t="4255" x="3622675" y="2074863"/>
          <p14:tracePt t="4271" x="3857625" y="2085975"/>
          <p14:tracePt t="4288" x="4097338" y="2085975"/>
          <p14:tracePt t="4305" x="4303713" y="2068513"/>
          <p14:tracePt t="4322" x="4451350" y="2046288"/>
          <p14:tracePt t="4339" x="4560888" y="2028825"/>
          <p14:tracePt t="4355" x="4657725" y="1993900"/>
          <p14:tracePt t="4372" x="4732338" y="1954213"/>
          <p14:tracePt t="4389" x="4778375" y="1863725"/>
          <p14:tracePt t="4405" x="4811713" y="1778000"/>
          <p14:tracePt t="4405" x="4818063" y="1749425"/>
          <p14:tracePt t="4422" x="4840288" y="1708150"/>
          <p14:tracePt t="4439" x="4846638" y="1679575"/>
          <p14:tracePt t="4455" x="4857750" y="1657350"/>
          <p14:tracePt t="4473" x="4857750" y="1617663"/>
          <p14:tracePt t="4489" x="4851400" y="1565275"/>
          <p14:tracePt t="4506" x="4818063" y="1508125"/>
          <p14:tracePt t="4522" x="4778375" y="1457325"/>
          <p14:tracePt t="4539" x="4725988" y="1411288"/>
          <p14:tracePt t="4555" x="4640263" y="1371600"/>
          <p14:tracePt t="4572" x="4503738" y="1331913"/>
          <p14:tracePt t="4589" x="4206875" y="1239838"/>
          <p14:tracePt t="4606" x="3703638" y="1120775"/>
          <p14:tracePt t="4622" x="3400425" y="1063625"/>
          <p14:tracePt t="4639" x="3211513" y="1035050"/>
          <p14:tracePt t="4656" x="3006725" y="1006475"/>
          <p14:tracePt t="4672" x="2851150" y="982663"/>
          <p14:tracePt t="4689" x="2692400" y="960438"/>
          <p14:tracePt t="4706" x="2532063" y="931863"/>
          <p14:tracePt t="4723" x="2371725" y="925513"/>
          <p14:tracePt t="4739" x="2154238" y="925513"/>
          <p14:tracePt t="4757" x="1978025" y="925513"/>
          <p14:tracePt t="4774" x="1577975" y="925513"/>
          <p14:tracePt t="4790" x="1103313" y="925513"/>
          <p14:tracePt t="4807" x="600075" y="936625"/>
          <p14:tracePt t="4824" x="474663" y="971550"/>
          <p14:tracePt t="4840" x="446088" y="993775"/>
          <p14:tracePt t="4857" x="439738" y="1011238"/>
          <p14:tracePt t="4874" x="439738" y="1022350"/>
          <p14:tracePt t="4890" x="439738" y="1028700"/>
          <p14:tracePt t="4927" x="439738" y="1035050"/>
          <p14:tracePt t="4943" x="439738" y="1039813"/>
          <p14:tracePt t="4944" x="439738" y="1046163"/>
          <p14:tracePt t="4957" x="439738" y="1050925"/>
          <p14:tracePt t="4974" x="439738" y="1057275"/>
          <p14:tracePt t="5015" x="439738" y="1063625"/>
          <p14:tracePt t="5159" x="446088" y="1068388"/>
          <p14:tracePt t="5167" x="457200" y="1074738"/>
          <p14:tracePt t="5178" x="479425" y="1085850"/>
          <p14:tracePt t="5186" x="492125" y="1092200"/>
          <p14:tracePt t="5192" x="514350" y="1096963"/>
          <p14:tracePt t="5213" x="525463" y="1108075"/>
          <p14:tracePt t="5224" x="531813" y="1108075"/>
          <p14:tracePt t="5242" x="542925" y="1108075"/>
          <p14:tracePt t="524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89604"/>
              </p:ext>
            </p:extLst>
          </p:nvPr>
        </p:nvGraphicFramePr>
        <p:xfrm>
          <a:off x="228600" y="0"/>
          <a:ext cx="8610600" cy="6705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051"/>
                <a:gridCol w="1163288"/>
                <a:gridCol w="922968"/>
                <a:gridCol w="6127293"/>
              </a:tblGrid>
              <a:tr h="20276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</a:rPr>
                        <a:t>#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Date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 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Topic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 dirty="0">
                          <a:effectLst/>
                        </a:rPr>
                        <a:t>Monday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27-Aug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Chart of the Nuclides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 dirty="0">
                          <a:effectLst/>
                        </a:rPr>
                        <a:t>Wednesday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29-Aug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Chemical Speciation and Thermodynamics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3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 dirty="0">
                          <a:effectLst/>
                        </a:rPr>
                        <a:t>Monday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03-Sep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</a:rPr>
                        <a:t>Labor Day 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4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05-Sep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Chemical Speciation and Thermodynamics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5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10-Sep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Quiz 1 (Chart of the Nuclides)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6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12-Sep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Nuclear Reactions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7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17-Sep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Nuclear Reactions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8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19-Sep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Origin of the Elements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9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24-Sep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Meet:  Scinfinder and literature search (Poineau) 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10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26-Sep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Quiz 2 (Speciation and Thermodynamics)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11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+mn-lt"/>
                        </a:rPr>
                        <a:t>01-Oct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Electron orbitals and energy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12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+mn-lt"/>
                        </a:rPr>
                        <a:t>03-Oct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Nuclear Models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13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08-Oct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</a:rPr>
                        <a:t>Meet:  Topic review with Prof. </a:t>
                      </a:r>
                      <a:r>
                        <a:rPr lang="en-US" sz="1300" kern="0" dirty="0" err="1">
                          <a:effectLst/>
                        </a:rPr>
                        <a:t>Poineau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14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+mn-lt"/>
                        </a:rPr>
                        <a:t>10-Oct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Decay Kinetics 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15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15-Oct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Decay Kinetics 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16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+mn-lt"/>
                        </a:rPr>
                        <a:t>17-Oct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Quiz 3 (Electron Orbitals and Decay Kinetics)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17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22-Oct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Dosimetry and Interaction of Radiation with Matter 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18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24-Oct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Dosimetry and Interaction of Radiation with Matter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19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29-Oct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Isotope production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20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31-Oct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Meet: Topic review with Prof. Poineau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21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05-Nov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Quiz 4 (Dosimetry, Radiation Interaction, Isotope Production)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22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07-Nov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Separations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23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12-Nov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Separations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24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14-Nov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Separations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25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19-Nov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Separations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26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21-Nov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Meet:  Separations and Nuclear Fuel Cycle with Prof. Poineau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27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26-Nov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In Reactor Chemistry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28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28-Nov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Reactors and Fuel Cycle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29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effectLst/>
                          <a:latin typeface="+mn-lt"/>
                        </a:rPr>
                        <a:t>03-Dec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Application of Nuclear Material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1000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30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Wednesday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effectLst/>
                          <a:latin typeface="+mn-lt"/>
                        </a:rPr>
                        <a:t>05-Dec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Quiz 5 (Separations, Fuel Cycle)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  <a:tr h="20276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</a:rPr>
                        <a:t>31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Monday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800">
                          <a:effectLst/>
                        </a:rPr>
                        <a:t>Final</a:t>
                      </a:r>
                      <a:endParaRPr lang="en-US" sz="1300" kern="80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</a:rPr>
                        <a:t>Presentations (TBD)</a:t>
                      </a:r>
                      <a:endParaRPr lang="en-US" sz="1300" kern="8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74" marR="440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5"/>
    </mc:Choice>
    <mc:Fallback xmlns="">
      <p:transition spd="slow" advTm="3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10" x="4017963" y="3268663"/>
          <p14:tracePt t="3042" x="4017963" y="3263900"/>
          <p14:tracePt t="3050" x="4022725" y="3263900"/>
          <p14:tracePt t="3058" x="4022725" y="3257550"/>
          <p14:tracePt t="3066" x="4022725" y="3240088"/>
          <p14:tracePt t="3082" x="4035425" y="3200400"/>
          <p14:tracePt t="3098" x="4046538" y="3121025"/>
          <p14:tracePt t="3122" x="4051300" y="3051175"/>
          <p14:tracePt t="3138" x="4051300" y="3000375"/>
          <p14:tracePt t="3154" x="4057650" y="2949575"/>
          <p14:tracePt t="3170" x="4057650" y="2879725"/>
          <p14:tracePt t="3186" x="4046538" y="2765425"/>
          <p14:tracePt t="3202" x="4006850" y="2640013"/>
          <p14:tracePt t="3218" x="3949700" y="2463800"/>
          <p14:tracePt t="3234" x="3903663" y="2286000"/>
          <p14:tracePt t="3250" x="3868738" y="2149475"/>
          <p14:tracePt t="3266" x="3835400" y="2017713"/>
          <p14:tracePt t="3282" x="3806825" y="1885950"/>
          <p14:tracePt t="3298" x="3754438" y="1743075"/>
          <p14:tracePt t="3298" x="3732213" y="1679575"/>
          <p14:tracePt t="3331" x="3686175" y="1549400"/>
          <p14:tracePt t="3338" x="3651250" y="1446213"/>
          <p14:tracePt t="3347" x="3611563" y="1336675"/>
          <p14:tracePt t="3364" x="3560763" y="1228725"/>
          <p14:tracePt t="3381" x="3525838" y="1149350"/>
          <p14:tracePt t="3397" x="3492500" y="1085850"/>
          <p14:tracePt t="3414" x="3475038" y="1039813"/>
          <p14:tracePt t="3431" x="3446463" y="989013"/>
          <p14:tracePt t="3448" x="3417888" y="931863"/>
          <p14:tracePt t="3464" x="3378200" y="857250"/>
          <p14:tracePt t="3481" x="3336925" y="793750"/>
          <p14:tracePt t="3497" x="3275013" y="720725"/>
          <p14:tracePt t="3515" x="3228975" y="668338"/>
          <p14:tracePt t="3532" x="3178175" y="628650"/>
          <p14:tracePt t="3548" x="3132138" y="588963"/>
          <p14:tracePt t="3564" x="3074988" y="549275"/>
          <p14:tracePt t="3581" x="3040063" y="525463"/>
          <p14:tracePt t="3598" x="3000375" y="514350"/>
          <p14:tracePt t="3614" x="2960688" y="492125"/>
          <p14:tracePt t="3631" x="2925763" y="474663"/>
          <p14:tracePt t="3648" x="2822575" y="439738"/>
          <p14:tracePt t="3665" x="2708275" y="411163"/>
          <p14:tracePt t="3681" x="2525713" y="377825"/>
          <p14:tracePt t="3698" x="2417763" y="360363"/>
          <p14:tracePt t="3715" x="2314575" y="360363"/>
          <p14:tracePt t="3731" x="2206625" y="360363"/>
          <p14:tracePt t="3748" x="2097088" y="360363"/>
          <p14:tracePt t="3765" x="1993900" y="342900"/>
          <p14:tracePt t="3781" x="1936750" y="342900"/>
          <p14:tracePt t="3798" x="1863725" y="342900"/>
          <p14:tracePt t="3815" x="1806575" y="342900"/>
          <p14:tracePt t="3833" x="1692275" y="342900"/>
          <p14:tracePt t="3851" x="1639888" y="354013"/>
          <p14:tracePt t="3865" x="1531938" y="354013"/>
          <p14:tracePt t="3881" x="1314450" y="354013"/>
          <p14:tracePt t="3898" x="1211263" y="360363"/>
          <p14:tracePt t="3915" x="1136650" y="365125"/>
          <p14:tracePt t="3932" x="1120775" y="365125"/>
          <p14:tracePt t="3948" x="1108075" y="371475"/>
          <p14:tracePt t="3965" x="1085850" y="388938"/>
          <p14:tracePt t="3982" x="1063625" y="400050"/>
          <p14:tracePt t="3998" x="1017588" y="422275"/>
          <p14:tracePt t="4015" x="982663" y="439738"/>
          <p14:tracePt t="4032" x="936625" y="468313"/>
          <p14:tracePt t="4049" x="920750" y="492125"/>
          <p14:tracePt t="4065" x="879475" y="531813"/>
          <p14:tracePt t="4082" x="857250" y="560388"/>
          <p14:tracePt t="4099" x="828675" y="588963"/>
          <p14:tracePt t="4115" x="817563" y="593725"/>
          <p14:tracePt t="4137" x="806450" y="611188"/>
          <p14:tracePt t="4149" x="800100" y="617538"/>
          <p14:tracePt t="4166" x="800100" y="622300"/>
          <p14:tracePt t="4186" x="793750" y="622300"/>
          <p14:tracePt t="4218" x="793750" y="628650"/>
          <p14:tracePt t="4242" x="793750" y="635000"/>
          <p14:tracePt t="4258" x="793750" y="639763"/>
          <p14:tracePt t="4268" x="793750" y="646113"/>
          <p14:tracePt t="4282" x="800100" y="663575"/>
          <p14:tracePt t="4299" x="811213" y="674688"/>
          <p14:tracePt t="4315" x="811213" y="696913"/>
          <p14:tracePt t="4318" x="811213" y="720725"/>
          <p14:tracePt t="4332" x="817563" y="760413"/>
          <p14:tracePt t="4349" x="817563" y="800100"/>
          <p14:tracePt t="4366" x="822325" y="868363"/>
          <p14:tracePt t="4383" x="828675" y="960438"/>
          <p14:tracePt t="4399" x="835025" y="1096963"/>
          <p14:tracePt t="4416" x="835025" y="1228725"/>
          <p14:tracePt t="4432" x="835025" y="1360488"/>
          <p14:tracePt t="4449" x="828675" y="1457325"/>
          <p14:tracePt t="4466" x="822325" y="1492250"/>
          <p14:tracePt t="4482" x="817563" y="1536700"/>
          <p14:tracePt t="4499" x="806450" y="1571625"/>
          <p14:tracePt t="4516" x="800100" y="1617663"/>
          <p14:tracePt t="4533" x="782638" y="1668463"/>
          <p14:tracePt t="4549" x="777875" y="1725613"/>
          <p14:tracePt t="4566" x="760413" y="1789113"/>
          <p14:tracePt t="4583" x="754063" y="1857375"/>
          <p14:tracePt t="4599" x="736600" y="1931988"/>
          <p14:tracePt t="4616" x="731838" y="1989138"/>
          <p14:tracePt t="4633" x="720725" y="2051050"/>
          <p14:tracePt t="4649" x="703263" y="2149475"/>
          <p14:tracePt t="4666" x="692150" y="2206625"/>
          <p14:tracePt t="4683" x="679450" y="2320925"/>
          <p14:tracePt t="4700" x="674688" y="2422525"/>
          <p14:tracePt t="4716" x="674688" y="2578100"/>
          <p14:tracePt t="4733" x="657225" y="2754313"/>
          <p14:tracePt t="4749" x="646113" y="2949575"/>
          <p14:tracePt t="4766" x="617538" y="3103563"/>
          <p14:tracePt t="4784" x="588963" y="3257550"/>
          <p14:tracePt t="4801" x="577850" y="3382963"/>
          <p14:tracePt t="4817" x="565150" y="3497263"/>
          <p14:tracePt t="4834" x="554038" y="3589338"/>
          <p14:tracePt t="4851" x="549275" y="3663950"/>
          <p14:tracePt t="4867" x="549275" y="3749675"/>
          <p14:tracePt t="4884" x="549275" y="3811588"/>
          <p14:tracePt t="4901" x="549275" y="3868738"/>
          <p14:tracePt t="4918" x="542925" y="3960813"/>
          <p14:tracePt t="4934" x="542925" y="4022725"/>
          <p14:tracePt t="4951" x="542925" y="4051300"/>
          <p14:tracePt t="4968" x="549275" y="4092575"/>
          <p14:tracePt t="4984" x="549275" y="4125913"/>
          <p14:tracePt t="5001" x="549275" y="4154488"/>
          <p14:tracePt t="5018" x="554038" y="4183063"/>
          <p14:tracePt t="5034" x="554038" y="4200525"/>
          <p14:tracePt t="5051" x="571500" y="4246563"/>
          <p14:tracePt t="5068" x="577850" y="4275138"/>
          <p14:tracePt t="5085" x="593725" y="4321175"/>
          <p14:tracePt t="5101" x="606425" y="4365625"/>
          <p14:tracePt t="5118" x="639763" y="4451350"/>
          <p14:tracePt t="5140" x="657225" y="4486275"/>
          <p14:tracePt t="5151" x="685800" y="4537075"/>
          <p14:tracePt t="5169" x="725488" y="4594225"/>
          <p14:tracePt t="5185" x="760413" y="4646613"/>
          <p14:tracePt t="5202" x="788988" y="4686300"/>
          <p14:tracePt t="5217" x="835025" y="4749800"/>
          <p14:tracePt t="5235" x="850900" y="4789488"/>
          <p14:tracePt t="5252" x="879475" y="4829175"/>
          <p14:tracePt t="5267" x="908050" y="4875213"/>
          <p14:tracePt t="5284" x="942975" y="4943475"/>
          <p14:tracePt t="5301" x="989013" y="5022850"/>
          <p14:tracePt t="5318" x="1022350" y="5137150"/>
          <p14:tracePt t="5335" x="1057275" y="5229225"/>
          <p14:tracePt t="5351" x="1096963" y="5326063"/>
          <p14:tracePt t="5368" x="1125538" y="5383213"/>
          <p14:tracePt t="5385" x="1154113" y="5508625"/>
          <p14:tracePt t="5402" x="1177925" y="5629275"/>
          <p14:tracePt t="5418" x="1211263" y="5818188"/>
          <p14:tracePt t="5435" x="1246188" y="5954713"/>
          <p14:tracePt t="5452" x="1268413" y="6097588"/>
          <p14:tracePt t="5469" x="1303338" y="6194425"/>
          <p14:tracePt t="5485" x="1320800" y="6280150"/>
          <p14:tracePt t="5502" x="1343025" y="6354763"/>
          <p14:tracePt t="5518" x="1360488" y="6400800"/>
          <p14:tracePt t="5536" x="1382713" y="6446838"/>
          <p14:tracePt t="5552" x="1400175" y="6480175"/>
          <p14:tracePt t="5569" x="1422400" y="6515100"/>
          <p14:tracePt t="5585" x="1446213" y="6550025"/>
          <p14:tracePt t="5602" x="1474788" y="6594475"/>
          <p14:tracePt t="5602" x="1492250" y="6618288"/>
          <p14:tracePt t="5619" x="1531938" y="6651625"/>
          <p14:tracePt t="5636" x="1617663" y="6692900"/>
          <p14:tracePt t="5652" x="1725613" y="6754813"/>
          <p14:tracePt t="5669" x="1835150" y="6823075"/>
          <p14:tracePt t="5686" x="1920875" y="6851650"/>
          <p14:tracePt t="5702" x="2006600" y="6851650"/>
          <p14:tracePt t="5719" x="2103438" y="6851650"/>
          <p14:tracePt t="5736" x="2222500" y="6851650"/>
          <p14:tracePt t="5752" x="2360613" y="6851650"/>
          <p14:tracePt t="5769" x="2532063" y="6851650"/>
          <p14:tracePt t="5786" x="2778125" y="6851650"/>
          <p14:tracePt t="5802" x="3028950" y="6851650"/>
          <p14:tracePt t="5819" x="3182938" y="6851650"/>
          <p14:tracePt t="5836" x="3314700" y="6851650"/>
          <p14:tracePt t="5852" x="3457575" y="6851650"/>
          <p14:tracePt t="5869" x="3549650" y="6846888"/>
          <p14:tracePt t="5886" x="3663950" y="6840538"/>
          <p14:tracePt t="5902" x="3743325" y="6835775"/>
          <p14:tracePt t="5920" x="3835400" y="6829425"/>
          <p14:tracePt t="5936" x="3868738" y="6829425"/>
          <p14:tracePt t="5953" x="3908425" y="6818313"/>
          <p14:tracePt t="5969" x="3960813" y="6807200"/>
          <p14:tracePt t="5986" x="3989388" y="6807200"/>
          <p14:tracePt t="6003" x="4022725" y="6800850"/>
          <p14:tracePt t="6019" x="4051300" y="6800850"/>
          <p14:tracePt t="6036" x="4092575" y="6800850"/>
          <p14:tracePt t="6053" x="4132263" y="6789738"/>
          <p14:tracePt t="6070" x="4160838" y="6778625"/>
          <p14:tracePt t="6086" x="4183063" y="6765925"/>
          <p14:tracePt t="6103" x="4211638" y="6754813"/>
          <p14:tracePt t="6120" x="4264025" y="6732588"/>
          <p14:tracePt t="6136" x="4337050" y="6708775"/>
          <p14:tracePt t="6158" x="4354513" y="6708775"/>
          <p14:tracePt t="6170" x="4422775" y="6686550"/>
          <p14:tracePt t="6187" x="4468813" y="6680200"/>
          <p14:tracePt t="6203" x="4543425" y="6680200"/>
          <p14:tracePt t="6224" x="4578350" y="6675438"/>
          <p14:tracePt t="6237" x="4651375" y="6651625"/>
          <p14:tracePt t="6254" x="4725988" y="6623050"/>
          <p14:tracePt t="6270" x="4818063" y="6583363"/>
          <p14:tracePt t="6286" x="4926013" y="6532563"/>
          <p14:tracePt t="6302" x="5029200" y="6475413"/>
          <p14:tracePt t="6319" x="5183188" y="6400800"/>
          <p14:tracePt t="6337" x="5297488" y="6321425"/>
          <p14:tracePt t="6353" x="5429250" y="6229350"/>
          <p14:tracePt t="6370" x="5708650" y="6051550"/>
          <p14:tracePt t="6387" x="5851525" y="5961063"/>
          <p14:tracePt t="6403" x="6035675" y="5880100"/>
          <p14:tracePt t="6420" x="6200775" y="5794375"/>
          <p14:tracePt t="6437" x="6407150" y="5675313"/>
          <p14:tracePt t="6453" x="6583363" y="5549900"/>
          <p14:tracePt t="6470" x="6789738" y="5372100"/>
          <p14:tracePt t="6487" x="6908800" y="5240338"/>
          <p14:tracePt t="6504" x="7007225" y="5057775"/>
          <p14:tracePt t="6520" x="7097713" y="4851400"/>
          <p14:tracePt t="6537" x="7154863" y="4618038"/>
          <p14:tracePt t="6554" x="7212013" y="4440238"/>
          <p14:tracePt t="6570" x="7264400" y="4217988"/>
          <p14:tracePt t="6587" x="7304088" y="4046538"/>
          <p14:tracePt t="6603" x="7308850" y="3886200"/>
          <p14:tracePt t="6620" x="7315200" y="3732213"/>
          <p14:tracePt t="6637" x="7321550" y="3600450"/>
          <p14:tracePt t="6654" x="7321550" y="3451225"/>
          <p14:tracePt t="6670" x="7297738" y="3325813"/>
          <p14:tracePt t="6687" x="7269163" y="3206750"/>
          <p14:tracePt t="6704" x="7229475" y="3097213"/>
          <p14:tracePt t="6721" x="7200900" y="3035300"/>
          <p14:tracePt t="6737" x="7132638" y="2921000"/>
          <p14:tracePt t="6754" x="7011988" y="2771775"/>
          <p14:tracePt t="6771" x="6794500" y="2525713"/>
          <p14:tracePt t="6787" x="6635750" y="2349500"/>
          <p14:tracePt t="6804" x="6532563" y="2239963"/>
          <p14:tracePt t="6821" x="6451600" y="2143125"/>
          <p14:tracePt t="6837" x="6400800" y="2079625"/>
          <p14:tracePt t="6854" x="6350000" y="2022475"/>
          <p14:tracePt t="6871" x="6264275" y="1925638"/>
          <p14:tracePt t="6887" x="6165850" y="1806575"/>
          <p14:tracePt t="6904" x="6051550" y="1674813"/>
          <p14:tracePt t="6921" x="5932488" y="1571625"/>
          <p14:tracePt t="6937" x="5857875" y="1492250"/>
          <p14:tracePt t="6955" x="5708650" y="1354138"/>
          <p14:tracePt t="6971" x="5607050" y="1268413"/>
          <p14:tracePt t="6988" x="5497513" y="1177925"/>
          <p14:tracePt t="7004" x="5440363" y="1120775"/>
          <p14:tracePt t="7021" x="5422900" y="1096963"/>
          <p14:tracePt t="7038" x="5411788" y="1085850"/>
          <p14:tracePt t="7054" x="5407025" y="1074738"/>
          <p14:tracePt t="7071" x="5394325" y="1050925"/>
          <p14:tracePt t="7087" x="5372100" y="1028700"/>
          <p14:tracePt t="7104" x="5360988" y="1011238"/>
          <p14:tracePt t="7121" x="5337175" y="977900"/>
          <p14:tracePt t="7138" x="5321300" y="954088"/>
          <p14:tracePt t="7155" x="5286375" y="914400"/>
          <p14:tracePt t="7175" x="5264150" y="892175"/>
          <p14:tracePt t="7189" x="5229225" y="857250"/>
          <p14:tracePt t="7205" x="5183188" y="817563"/>
          <p14:tracePt t="7221" x="5103813" y="765175"/>
          <p14:tracePt t="7239" x="5035550" y="725488"/>
          <p14:tracePt t="7254" x="4972050" y="696913"/>
          <p14:tracePt t="7272" x="4960938" y="692150"/>
          <p14:tracePt t="7288" x="4949825" y="685800"/>
          <p14:tracePt t="7304" x="4937125" y="679450"/>
          <p14:tracePt t="7321" x="4926013" y="674688"/>
          <p14:tracePt t="7337" x="4921250" y="674688"/>
          <p14:tracePt t="7354" x="4846638" y="663575"/>
          <p14:tracePt t="7372" x="4794250" y="657225"/>
          <p14:tracePt t="7388" x="4737100" y="650875"/>
          <p14:tracePt t="7405" x="4657725" y="639763"/>
          <p14:tracePt t="7422" x="4537075" y="635000"/>
          <p14:tracePt t="7438" x="4429125" y="635000"/>
          <p14:tracePt t="7455" x="4325938" y="635000"/>
          <p14:tracePt t="7472" x="4286250" y="635000"/>
          <p14:tracePt t="7488" x="4275138" y="635000"/>
          <p14:tracePt t="7505" x="4268788" y="635000"/>
          <p14:tracePt t="7522" x="4251325" y="635000"/>
          <p14:tracePt t="7539" x="4235450" y="635000"/>
          <p14:tracePt t="7555" x="4217988" y="635000"/>
          <p14:tracePt t="7573" x="4206875" y="635000"/>
          <p14:tracePt t="7588" x="4200525" y="635000"/>
          <p14:tracePt t="7605" x="4189413" y="635000"/>
          <p14:tracePt t="7622" x="4183063" y="635000"/>
          <p14:tracePt t="7638" x="4165600" y="639763"/>
          <p14:tracePt t="7655" x="4154488" y="650875"/>
          <p14:tracePt t="7672" x="4137025" y="663575"/>
          <p14:tracePt t="7689" x="4121150" y="679450"/>
          <p14:tracePt t="7705" x="4097338" y="696913"/>
          <p14:tracePt t="7723" x="4068763" y="731838"/>
          <p14:tracePt t="7739" x="4035425" y="760413"/>
          <p14:tracePt t="7755" x="3989388" y="800100"/>
          <p14:tracePt t="7772" x="3965575" y="822325"/>
          <p14:tracePt t="7789" x="3954463" y="828675"/>
          <p14:tracePt t="7979" x="3954463" y="839788"/>
          <p14:tracePt t="8004" x="3954463" y="846138"/>
          <p14:tracePt t="8035" x="3954463" y="850900"/>
          <p14:tracePt t="8067" x="3954463" y="857250"/>
          <p14:tracePt t="8075" x="3960813" y="863600"/>
          <p14:tracePt t="8120" x="3960813" y="868363"/>
          <p14:tracePt t="8153" x="3960813" y="874713"/>
          <p14:tracePt t="8187" x="3965575" y="874713"/>
          <p14:tracePt t="8194" x="3965575" y="879475"/>
          <p14:tracePt t="8206" x="3965575" y="885825"/>
          <p14:tracePt t="8206" x="3978275" y="896938"/>
          <p14:tracePt t="8223" x="3978275" y="920750"/>
          <p14:tracePt t="8244" x="3983038" y="925513"/>
          <p14:tracePt t="8256" x="3989388" y="931863"/>
          <p14:tracePt t="8291" x="3989388" y="936625"/>
          <p14:tracePt t="8292" x="3989388" y="942975"/>
          <p14:tracePt t="8306" x="3994150" y="954088"/>
          <p14:tracePt t="8323" x="4006850" y="965200"/>
          <p14:tracePt t="8340" x="4006850" y="977900"/>
          <p14:tracePt t="8356" x="4011613" y="982663"/>
          <p14:tracePt t="8373" x="4017963" y="1000125"/>
          <p14:tracePt t="8390" x="4022725" y="1011238"/>
          <p14:tracePt t="8407" x="4022725" y="1022350"/>
          <p14:tracePt t="8423" x="4022725" y="1028700"/>
          <p14:tracePt t="8440" x="4029075" y="1046163"/>
          <p14:tracePt t="8457" x="4035425" y="1068388"/>
          <p14:tracePt t="8473" x="4040188" y="1092200"/>
          <p14:tracePt t="8490" x="4040188" y="1096963"/>
          <p14:tracePt t="8539" x="4040188" y="1103313"/>
          <p14:tracePt t="8563" x="4040188" y="1108075"/>
          <p14:tracePt t="8586" x="4040188" y="1114425"/>
          <p14:tracePt t="8611" x="4046538" y="1125538"/>
          <p14:tracePt t="8611" x="4046538" y="1136650"/>
          <p14:tracePt t="8635" x="4051300" y="1136650"/>
          <p14:tracePt t="8643" x="4051300" y="1149350"/>
          <p14:tracePt t="8644" x="4051300" y="1154113"/>
          <p14:tracePt t="8656" x="4068763" y="1200150"/>
          <p14:tracePt t="8673" x="4086225" y="1257300"/>
          <p14:tracePt t="8673" x="4092575" y="1292225"/>
          <p14:tracePt t="8691" x="4103688" y="1354138"/>
          <p14:tracePt t="8707" x="4114800" y="1435100"/>
          <p14:tracePt t="8724" x="4137025" y="1543050"/>
          <p14:tracePt t="8740" x="4160838" y="1657350"/>
          <p14:tracePt t="8757" x="4183063" y="1760538"/>
          <p14:tracePt t="8774" x="4206875" y="1835150"/>
          <p14:tracePt t="8790" x="4222750" y="1885950"/>
          <p14:tracePt t="8808" x="4240213" y="1936750"/>
          <p14:tracePt t="8824" x="4251325" y="1971675"/>
          <p14:tracePt t="8841" x="4275138" y="2011363"/>
          <p14:tracePt t="8857" x="4303713" y="2092325"/>
          <p14:tracePt t="8875" x="4332288" y="2160588"/>
          <p14:tracePt t="8891" x="4349750" y="2211388"/>
          <p14:tracePt t="8907" x="4354513" y="2239963"/>
          <p14:tracePt t="8924" x="4354513" y="2263775"/>
          <p14:tracePt t="8941" x="4354513" y="2286000"/>
          <p14:tracePt t="8958" x="4349750" y="2297113"/>
          <p14:tracePt t="8974" x="4321175" y="2320925"/>
          <p14:tracePt t="8991" x="4251325" y="2349500"/>
          <p14:tracePt t="9008" x="4121150" y="2389188"/>
          <p14:tracePt t="9024" x="3954463" y="2417763"/>
          <p14:tracePt t="9041" x="3771900" y="2446338"/>
          <p14:tracePt t="9058" x="3565525" y="2474913"/>
          <p14:tracePt t="9074" x="3279775" y="2486025"/>
          <p14:tracePt t="9092" x="3097213" y="2492375"/>
          <p14:tracePt t="9109" x="2936875" y="2492375"/>
          <p14:tracePt t="9124" x="2874963" y="2492375"/>
          <p14:tracePt t="9141" x="2708275" y="2468563"/>
          <p14:tracePt t="9158" x="2536825" y="2439988"/>
          <p14:tracePt t="9175" x="2389188" y="2406650"/>
          <p14:tracePt t="9191" x="2251075" y="2389188"/>
          <p14:tracePt t="9214" x="2235200" y="2382838"/>
          <p14:tracePt t="9225" x="2222500" y="2378075"/>
          <p14:tracePt t="9242" x="2206625" y="2354263"/>
          <p14:tracePt t="9275" x="2189163" y="2336800"/>
          <p14:tracePt t="9276" x="2171700" y="2308225"/>
          <p14:tracePt t="9291" x="2143125" y="2279650"/>
          <p14:tracePt t="9307" x="2125663" y="2251075"/>
          <p14:tracePt t="9324" x="2114550" y="2235200"/>
          <p14:tracePt t="9341" x="2108200" y="2217738"/>
          <p14:tracePt t="9376" x="2108200" y="2206625"/>
          <p14:tracePt t="9379" x="2108200" y="2200275"/>
          <p14:tracePt t="9392" x="2108200" y="2182813"/>
          <p14:tracePt t="9408" x="2132013" y="2165350"/>
          <p14:tracePt t="9424" x="2143125" y="2154238"/>
          <p14:tracePt t="9441" x="2165350" y="2154238"/>
          <p14:tracePt t="9457" x="2268538" y="2143125"/>
          <p14:tracePt t="9474" x="2365375" y="2143125"/>
          <p14:tracePt t="9491" x="2428875" y="2143125"/>
          <p14:tracePt t="9507" x="2514600" y="2143125"/>
          <p14:tracePt t="9524" x="2622550" y="2143125"/>
          <p14:tracePt t="9541" x="2725738" y="2160588"/>
          <p14:tracePt t="9557" x="2840038" y="2165350"/>
          <p14:tracePt t="9574" x="2897188" y="2171700"/>
          <p14:tracePt t="9591" x="2932113" y="2178050"/>
          <p14:tracePt t="9608" x="2965450" y="2178050"/>
          <p14:tracePt t="9624" x="3000375" y="2182813"/>
          <p14:tracePt t="9624" x="3011488" y="2182813"/>
          <p14:tracePt t="9907" x="3006725" y="2189163"/>
          <p14:tracePt t="9915" x="2994025" y="2189163"/>
          <p14:tracePt t="9926" x="2978150" y="2189163"/>
          <p14:tracePt t="9928" x="2925763" y="2193925"/>
          <p14:tracePt t="9942" x="2851150" y="2200275"/>
          <p14:tracePt t="9959" x="2760663" y="2200275"/>
          <p14:tracePt t="9976" x="2679700" y="2200275"/>
          <p14:tracePt t="9993" x="2593975" y="2200275"/>
          <p14:tracePt t="10009" x="2543175" y="2200275"/>
          <p14:tracePt t="10026" x="2520950" y="2200275"/>
          <p14:tracePt t="10042" x="2503488" y="2189163"/>
          <p14:tracePt t="10091" x="2497138" y="2189163"/>
          <p14:tracePt t="10115" x="2492375" y="2189163"/>
          <p14:tracePt t="10154" x="2486025" y="2189163"/>
          <p14:tracePt t="10383" x="2492375" y="2189163"/>
          <p14:tracePt t="10404" x="2497138" y="2189163"/>
          <p14:tracePt t="10413" x="2503488" y="2189163"/>
          <p14:tracePt t="10426" x="2520950" y="2189163"/>
          <p14:tracePt t="10427" x="2536825" y="2189163"/>
          <p14:tracePt t="10442" x="2578100" y="2189163"/>
          <p14:tracePt t="10458" x="2611438" y="2189163"/>
          <p14:tracePt t="10475" x="2646363" y="2189163"/>
          <p14:tracePt t="10491" x="2692400" y="2189163"/>
          <p14:tracePt t="10510" x="2743200" y="2189163"/>
          <p14:tracePt t="10526" x="2782888" y="2189163"/>
          <p14:tracePt t="10542" x="2794000" y="2189163"/>
          <p14:tracePt t="10559" x="2800350" y="2189163"/>
          <p14:tracePt t="10576" x="2806700" y="2189163"/>
          <p14:tracePt t="10592" x="2811463" y="2189163"/>
          <p14:tracePt t="10592" x="2817813" y="2189163"/>
          <p14:tracePt t="11169" x="2806700" y="2189163"/>
          <p14:tracePt t="11178" x="2789238" y="2189163"/>
          <p14:tracePt t="11193" x="2736850" y="2200275"/>
          <p14:tracePt t="11194" x="2697163" y="2211388"/>
          <p14:tracePt t="11210" x="2686050" y="2211388"/>
          <p14:tracePt t="11401" x="2679700" y="2211388"/>
          <p14:tracePt t="11426" x="2668588" y="2217738"/>
          <p14:tracePt t="11445" x="2657475" y="2217738"/>
          <p14:tracePt t="11447" x="2651125" y="2217738"/>
          <p14:tracePt t="11593" x="2663825" y="2217738"/>
          <p14:tracePt t="11610" x="2674938" y="2217738"/>
          <p14:tracePt t="11618" x="2679700" y="2217738"/>
          <p14:tracePt t="11625" x="2686050" y="2217738"/>
          <p14:tracePt t="11681" x="2692400" y="2217738"/>
          <p14:tracePt t="11689" x="2703513" y="2217738"/>
          <p14:tracePt t="11698" x="2708275" y="2217738"/>
          <p14:tracePt t="11699" x="2720975" y="2217738"/>
          <p14:tracePt t="11711" x="2743200" y="2217738"/>
          <p14:tracePt t="11728" x="2760663" y="2217738"/>
          <p14:tracePt t="11744" x="2782888" y="2217738"/>
          <p14:tracePt t="11761" x="2806700" y="2217738"/>
          <p14:tracePt t="11778" x="2828925" y="2217738"/>
          <p14:tracePt t="11794" x="2846388" y="2217738"/>
          <p14:tracePt t="11811" x="2874963" y="2217738"/>
          <p14:tracePt t="11828" x="2892425" y="2217738"/>
          <p14:tracePt t="11845" x="2903538" y="2217738"/>
          <p14:tracePt t="11880" x="2908300" y="2217738"/>
          <p14:tracePt t="11970" x="2914650" y="2217738"/>
          <p14:tracePt t="11993" x="2921000" y="2217738"/>
          <p14:tracePt t="12017" x="2925763" y="2217738"/>
          <p14:tracePt t="12049" x="2932113" y="2217738"/>
          <p14:tracePt t="12353" x="2936875" y="2217738"/>
          <p14:tracePt t="12363" x="2949575" y="2217738"/>
          <p14:tracePt t="12364" x="2971800" y="2211388"/>
          <p14:tracePt t="12378" x="3006725" y="2211388"/>
          <p14:tracePt t="12379" x="3074988" y="2211388"/>
          <p14:tracePt t="12395" x="3160713" y="2211388"/>
          <p14:tracePt t="12411" x="3292475" y="2211388"/>
          <p14:tracePt t="12429" x="3400425" y="2211388"/>
          <p14:tracePt t="12445" x="3508375" y="2211388"/>
          <p14:tracePt t="12463" x="3582988" y="2211388"/>
          <p14:tracePt t="12479" x="3622675" y="2211388"/>
          <p14:tracePt t="12496" x="3663950" y="2217738"/>
          <p14:tracePt t="12512" x="3708400" y="2222500"/>
          <p14:tracePt t="12512" x="3736975" y="2222500"/>
          <p14:tracePt t="12529" x="3811588" y="2222500"/>
          <p14:tracePt t="12546" x="3921125" y="2228850"/>
          <p14:tracePt t="12562" x="4011613" y="2228850"/>
          <p14:tracePt t="12579" x="4121150" y="2228850"/>
          <p14:tracePt t="12596" x="4217988" y="2239963"/>
          <p14:tracePt t="12613" x="4343400" y="2246313"/>
          <p14:tracePt t="12629" x="4475163" y="2257425"/>
          <p14:tracePt t="12647" x="4594225" y="2263775"/>
          <p14:tracePt t="12662" x="4679950" y="2268538"/>
          <p14:tracePt t="12679" x="4737100" y="2279650"/>
          <p14:tracePt t="12696" x="4772025" y="2286000"/>
          <p14:tracePt t="12712" x="4778375" y="2286000"/>
          <p14:tracePt t="12712" x="4783138" y="2286000"/>
          <p14:tracePt t="12730" x="4789488" y="2286000"/>
          <p14:tracePt t="12746" x="4811713" y="2292350"/>
          <p14:tracePt t="12763" x="4846638" y="2297113"/>
          <p14:tracePt t="12779" x="4892675" y="2308225"/>
          <p14:tracePt t="12796" x="4943475" y="2314575"/>
          <p14:tracePt t="12813" x="4989513" y="2320925"/>
          <p14:tracePt t="12829" x="5057775" y="2325688"/>
          <p14:tracePt t="12846" x="5137150" y="2336800"/>
          <p14:tracePt t="12863" x="5257800" y="2349500"/>
          <p14:tracePt t="12880" x="5365750" y="2354263"/>
          <p14:tracePt t="12897" x="5514975" y="2354263"/>
          <p14:tracePt t="12913" x="5589588" y="2349500"/>
          <p14:tracePt t="12930" x="5640388" y="2336800"/>
          <p14:tracePt t="12946" x="5668963" y="2325688"/>
          <p14:tracePt t="12962" x="5721350" y="2314575"/>
          <p14:tracePt t="12979" x="5789613" y="2292350"/>
          <p14:tracePt t="12997" x="5868988" y="2268538"/>
          <p14:tracePt t="13013" x="6000750" y="2239963"/>
          <p14:tracePt t="13030" x="6097588" y="2217738"/>
          <p14:tracePt t="13047" x="6161088" y="2200275"/>
          <p14:tracePt t="13063" x="6194425" y="2189163"/>
          <p14:tracePt t="13080" x="6223000" y="2178050"/>
          <p14:tracePt t="13097" x="6257925" y="2160588"/>
          <p14:tracePt t="13113" x="6292850" y="2125663"/>
          <p14:tracePt t="13131" x="6297613" y="2108200"/>
          <p14:tracePt t="13147" x="6297613" y="2079625"/>
          <p14:tracePt t="13164" x="6297613" y="2039938"/>
          <p14:tracePt t="13180" x="6297613" y="2011363"/>
          <p14:tracePt t="13197" x="6297613" y="1989138"/>
          <p14:tracePt t="13213" x="6280150" y="1971675"/>
          <p14:tracePt t="13230" x="6251575" y="1936750"/>
          <p14:tracePt t="13252" x="6229350" y="1925638"/>
          <p14:tracePt t="13264" x="6178550" y="1903413"/>
          <p14:tracePt t="13264" x="6137275" y="1879600"/>
          <p14:tracePt t="13281" x="6086475" y="1863725"/>
          <p14:tracePt t="13297" x="5818188" y="1793875"/>
          <p14:tracePt t="13330" x="5657850" y="1778000"/>
          <p14:tracePt t="13331" x="5508625" y="1760538"/>
          <p14:tracePt t="13347" x="5343525" y="1749425"/>
          <p14:tracePt t="13363" x="5114925" y="1736725"/>
          <p14:tracePt t="13380" x="4864100" y="1720850"/>
          <p14:tracePt t="13396" x="4572000" y="1703388"/>
          <p14:tracePt t="13413" x="4279900" y="1703388"/>
          <p14:tracePt t="13431" x="4097338" y="1703388"/>
          <p14:tracePt t="13447" x="3949700" y="1731963"/>
          <p14:tracePt t="13464" x="3822700" y="1754188"/>
          <p14:tracePt t="13480" x="3657600" y="1800225"/>
          <p14:tracePt t="13497" x="3589338" y="1817688"/>
          <p14:tracePt t="13514" x="3463925" y="1835150"/>
          <p14:tracePt t="13530" x="3321050" y="1857375"/>
          <p14:tracePt t="13547" x="3194050" y="1874838"/>
          <p14:tracePt t="13564" x="3092450" y="1892300"/>
          <p14:tracePt t="13581" x="3011488" y="1914525"/>
          <p14:tracePt t="13597" x="2925763" y="1943100"/>
          <p14:tracePt t="13614" x="2835275" y="1971675"/>
          <p14:tracePt t="13631" x="2749550" y="2000250"/>
          <p14:tracePt t="13648" x="2692400" y="2022475"/>
          <p14:tracePt t="13664" x="2657475" y="2046288"/>
          <p14:tracePt t="13682" x="2640013" y="2057400"/>
          <p14:tracePt t="13698" x="2635250" y="2068513"/>
          <p14:tracePt t="13736" x="2628900" y="2074863"/>
          <p14:tracePt t="13748" x="2628900" y="2079625"/>
          <p14:tracePt t="13750" x="2622550" y="2092325"/>
          <p14:tracePt t="13764" x="2622550" y="2103438"/>
          <p14:tracePt t="13781" x="2622550" y="2114550"/>
          <p14:tracePt t="13798" x="2622550" y="2136775"/>
          <p14:tracePt t="13814" x="2622550" y="2171700"/>
          <p14:tracePt t="13831" x="2651125" y="2217738"/>
          <p14:tracePt t="13848" x="2674938" y="2263775"/>
          <p14:tracePt t="13865" x="2714625" y="2308225"/>
          <p14:tracePt t="13881" x="2789238" y="2365375"/>
          <p14:tracePt t="13898" x="2874963" y="2400300"/>
          <p14:tracePt t="13915" x="3040063" y="2451100"/>
          <p14:tracePt t="13931" x="3182938" y="2468563"/>
          <p14:tracePt t="13948" x="3349625" y="2486025"/>
          <p14:tracePt t="13965" x="3492500" y="2486025"/>
          <p14:tracePt t="13981" x="3640138" y="2486025"/>
          <p14:tracePt t="13998" x="3771900" y="2486025"/>
          <p14:tracePt t="14015" x="3908425" y="2474913"/>
          <p14:tracePt t="14031" x="4040188" y="2474913"/>
          <p14:tracePt t="14048" x="4103688" y="2474913"/>
          <p14:tracePt t="14065" x="4321175" y="2468563"/>
          <p14:tracePt t="14082" x="4468813" y="2463800"/>
          <p14:tracePt t="14098" x="4606925" y="2446338"/>
          <p14:tracePt t="14115" x="4721225" y="2435225"/>
          <p14:tracePt t="14131" x="4846638" y="2406650"/>
          <p14:tracePt t="14148" x="4972050" y="2393950"/>
          <p14:tracePt t="14165" x="5092700" y="2378075"/>
          <p14:tracePt t="14182" x="5183188" y="2360613"/>
          <p14:tracePt t="14199" x="5268913" y="2343150"/>
          <p14:tracePt t="14215" x="5349875" y="2314575"/>
          <p14:tracePt t="14232" x="5468938" y="2297113"/>
          <p14:tracePt t="14249" x="5646738" y="2257425"/>
          <p14:tracePt t="14270" x="5800725" y="2222500"/>
          <p14:tracePt t="14282" x="5961063" y="2200275"/>
          <p14:tracePt t="14299" x="6108700" y="2178050"/>
          <p14:tracePt t="14315" x="6211888" y="2171700"/>
          <p14:tracePt t="14337" x="6246813" y="2154238"/>
          <p14:tracePt t="14348" x="6251575" y="2154238"/>
          <p14:tracePt t="14409" x="6251575" y="2149475"/>
          <p14:tracePt t="14417" x="6251575" y="2143125"/>
          <p14:tracePt t="14422" x="6251575" y="2132013"/>
          <p14:tracePt t="14431" x="6251575" y="2108200"/>
          <p14:tracePt t="14449" x="6251575" y="2085975"/>
          <p14:tracePt t="14466" x="6246813" y="2057400"/>
          <p14:tracePt t="14482" x="6223000" y="2035175"/>
          <p14:tracePt t="14499" x="6183313" y="2006600"/>
          <p14:tracePt t="14515" x="6092825" y="1971675"/>
          <p14:tracePt t="14532" x="5965825" y="1949450"/>
          <p14:tracePt t="14549" x="5743575" y="1925638"/>
          <p14:tracePt t="14566" x="5446713" y="1908175"/>
          <p14:tracePt t="14583" x="5126038" y="1908175"/>
          <p14:tracePt t="14599" x="4868863" y="1908175"/>
          <p14:tracePt t="14616" x="4589463" y="1936750"/>
          <p14:tracePt t="14632" x="4286250" y="1989138"/>
          <p14:tracePt t="14649" x="4171950" y="2017713"/>
          <p14:tracePt t="14666" x="4097338" y="2046288"/>
          <p14:tracePt t="14683" x="4040188" y="2063750"/>
          <p14:tracePt t="14699" x="3994150" y="2074863"/>
          <p14:tracePt t="14716" x="3960813" y="2079625"/>
          <p14:tracePt t="14733" x="3937000" y="2079625"/>
          <p14:tracePt t="14749" x="3932238" y="2085975"/>
          <p14:tracePt t="14766" x="3921125" y="2085975"/>
          <p14:tracePt t="14898" x="3925888" y="2085975"/>
          <p14:tracePt t="14907" x="3949700" y="2085975"/>
          <p14:tracePt t="14907" x="3989388" y="2085975"/>
          <p14:tracePt t="14922" x="4046538" y="2085975"/>
          <p14:tracePt t="14934" x="4108450" y="2085975"/>
          <p14:tracePt t="14937" x="4211638" y="2085975"/>
          <p14:tracePt t="14950" x="4297363" y="2085975"/>
          <p14:tracePt t="14966" x="4371975" y="2085975"/>
          <p14:tracePt t="14983" x="4435475" y="2092325"/>
          <p14:tracePt t="15000" x="4479925" y="2092325"/>
          <p14:tracePt t="15016" x="4532313" y="2092325"/>
          <p14:tracePt t="15033" x="4743450" y="2114550"/>
          <p14:tracePt t="15050" x="5092700" y="2160588"/>
          <p14:tracePt t="15067" x="5321300" y="2200275"/>
          <p14:tracePt t="15083" x="5435600" y="2211388"/>
          <p14:tracePt t="15100" x="5457825" y="2211388"/>
          <p14:tracePt t="15201" x="5464175" y="2211388"/>
          <p14:tracePt t="15233" x="5468938" y="2211388"/>
          <p14:tracePt t="15249" x="5475288" y="2211388"/>
          <p14:tracePt t="15273" x="5480050" y="2211388"/>
          <p14:tracePt t="15275" x="5497513" y="2206625"/>
          <p14:tracePt t="15283" x="5521325" y="2206625"/>
          <p14:tracePt t="15300" x="5561013" y="2206625"/>
          <p14:tracePt t="15317" x="5611813" y="2206625"/>
          <p14:tracePt t="15355" x="5622925" y="2206625"/>
          <p14:tracePt t="15358" x="5629275" y="2206625"/>
          <p14:tracePt t="15366" x="5646738" y="2222500"/>
          <p14:tracePt t="15383" x="5680075" y="2257425"/>
          <p14:tracePt t="15400" x="5721350" y="2292350"/>
          <p14:tracePt t="15416" x="5743575" y="2308225"/>
          <p14:tracePt t="15465" x="5754688" y="2308225"/>
          <p14:tracePt t="15482" x="5765800" y="2303463"/>
          <p14:tracePt t="15489" x="5778500" y="2292350"/>
          <p14:tracePt t="15490" x="5783263" y="2279650"/>
          <p14:tracePt t="15500" x="5818188" y="2239963"/>
          <p14:tracePt t="15517" x="5840413" y="2211388"/>
          <p14:tracePt t="15535" x="5857875" y="2182813"/>
          <p14:tracePt t="15551" x="5864225" y="2160588"/>
          <p14:tracePt t="15567" x="5868988" y="2143125"/>
          <p14:tracePt t="15584" x="5868988" y="2125663"/>
          <p14:tracePt t="15600" x="5868988" y="2103438"/>
          <p14:tracePt t="15618" x="5868988" y="2079625"/>
          <p14:tracePt t="15634" x="5864225" y="2046288"/>
          <p14:tracePt t="15651" x="5840413" y="2022475"/>
          <p14:tracePt t="15668" x="5807075" y="2000250"/>
          <p14:tracePt t="15684" x="5772150" y="1989138"/>
          <p14:tracePt t="15701" x="5721350" y="1965325"/>
          <p14:tracePt t="15718" x="5657850" y="1954213"/>
          <p14:tracePt t="15734" x="5543550" y="1936750"/>
          <p14:tracePt t="15752" x="5464175" y="1931988"/>
          <p14:tracePt t="15768" x="5418138" y="1925638"/>
          <p14:tracePt t="15784" x="5389563" y="1931988"/>
          <p14:tracePt t="15801" x="5354638" y="1936750"/>
          <p14:tracePt t="15818" x="5321300" y="1943100"/>
          <p14:tracePt t="15834" x="5286375" y="1960563"/>
          <p14:tracePt t="15851" x="5235575" y="1971675"/>
          <p14:tracePt t="15867" x="5178425" y="2000250"/>
          <p14:tracePt t="15884" x="5137150" y="2039938"/>
          <p14:tracePt t="15901" x="5114925" y="2079625"/>
          <p14:tracePt t="15918" x="5097463" y="2136775"/>
          <p14:tracePt t="15934" x="5086350" y="2189163"/>
          <p14:tracePt t="15951" x="5080000" y="2222500"/>
          <p14:tracePt t="15968" x="5080000" y="2235200"/>
          <p14:tracePt t="15985" x="5080000" y="2246313"/>
          <p14:tracePt t="16033" x="5080000" y="2251075"/>
          <p14:tracePt t="16057" x="5092700" y="2263775"/>
          <p14:tracePt t="16074" x="5108575" y="2268538"/>
          <p14:tracePt t="16074" x="5143500" y="2279650"/>
          <p14:tracePt t="16098" x="5200650" y="2286000"/>
          <p14:tracePt t="16105" x="5246688" y="2286000"/>
          <p14:tracePt t="16106" x="5286375" y="2286000"/>
          <p14:tracePt t="16121" x="5440363" y="2286000"/>
          <p14:tracePt t="16135" x="5537200" y="2268538"/>
          <p14:tracePt t="16151" x="5629275" y="2239963"/>
          <p14:tracePt t="16168" x="5703888" y="2211388"/>
          <p14:tracePt t="16185" x="5778500" y="2182813"/>
          <p14:tracePt t="16202" x="5800725" y="2165350"/>
          <p14:tracePt t="16218" x="5829300" y="2143125"/>
          <p14:tracePt t="16235" x="5840413" y="2125663"/>
          <p14:tracePt t="16252" x="5846763" y="2097088"/>
          <p14:tracePt t="16268" x="5851525" y="2057400"/>
          <p14:tracePt t="16286" x="5851525" y="2011363"/>
          <p14:tracePt t="16306" x="5851525" y="2006600"/>
          <p14:tracePt t="16318" x="5851525" y="1989138"/>
          <p14:tracePt t="16336" x="5846763" y="1971675"/>
          <p14:tracePt t="16352" x="5829300" y="1931988"/>
          <p14:tracePt t="16372" x="5822950" y="1920875"/>
          <p14:tracePt t="16384" x="5794375" y="1892300"/>
          <p14:tracePt t="16402" x="5783263" y="1879600"/>
          <p14:tracePt t="16418" x="5772150" y="1879600"/>
          <p14:tracePt t="16435" x="5749925" y="1879600"/>
          <p14:tracePt t="16452" x="5715000" y="1879600"/>
          <p14:tracePt t="16469" x="5664200" y="1879600"/>
          <p14:tracePt t="16485" x="5594350" y="1879600"/>
          <p14:tracePt t="16502" x="5521325" y="1885950"/>
          <p14:tracePt t="16519" x="5468938" y="1897063"/>
          <p14:tracePt t="16536" x="5422900" y="1925638"/>
          <p14:tracePt t="16552" x="5343525" y="1989138"/>
          <p14:tracePt t="16569" x="5297488" y="2022475"/>
          <p14:tracePt t="16586" x="5257800" y="2057400"/>
          <p14:tracePt t="16602" x="5218113" y="2103438"/>
          <p14:tracePt t="16619" x="5200650" y="2136775"/>
          <p14:tracePt t="16636" x="5189538" y="2178050"/>
          <p14:tracePt t="16652" x="5189538" y="2200275"/>
          <p14:tracePt t="16669" x="5189538" y="2228850"/>
          <p14:tracePt t="16686" x="5189538" y="2246313"/>
          <p14:tracePt t="16702" x="5189538" y="2263775"/>
          <p14:tracePt t="16719" x="5194300" y="2274888"/>
          <p14:tracePt t="16736" x="5200650" y="2274888"/>
          <p14:tracePt t="16752" x="5235575" y="2292350"/>
          <p14:tracePt t="16770" x="5275263" y="2297113"/>
          <p14:tracePt t="16786" x="5354638" y="2303463"/>
          <p14:tracePt t="16803" x="5468938" y="2303463"/>
          <p14:tracePt t="16819" x="5565775" y="2292350"/>
          <p14:tracePt t="16836" x="5640388" y="2263775"/>
          <p14:tracePt t="16853" x="5703888" y="2235200"/>
          <p14:tracePt t="16870" x="5754688" y="2206625"/>
          <p14:tracePt t="16886" x="5807075" y="2182813"/>
          <p14:tracePt t="16903" x="5864225" y="2165350"/>
          <p14:tracePt t="16920" x="5892800" y="2136775"/>
          <p14:tracePt t="16936" x="5932488" y="2108200"/>
          <p14:tracePt t="16953" x="5949950" y="2085975"/>
          <p14:tracePt t="16970" x="5965825" y="2074863"/>
          <p14:tracePt t="16986" x="5972175" y="2074863"/>
          <p14:tracePt t="17003" x="5972175" y="2063750"/>
          <p14:tracePt t="17020" x="5972175" y="2057400"/>
          <p14:tracePt t="17036" x="5972175" y="2046288"/>
          <p14:tracePt t="17053" x="5972175" y="2028825"/>
          <p14:tracePt t="17070" x="5949950" y="2017713"/>
          <p14:tracePt t="17086" x="5908675" y="1993900"/>
          <p14:tracePt t="17103" x="5822950" y="1978025"/>
          <p14:tracePt t="17120" x="5629275" y="1943100"/>
          <p14:tracePt t="17137" x="5268913" y="1892300"/>
          <p14:tracePt t="17153" x="5154613" y="1885950"/>
          <p14:tracePt t="17170" x="5114925" y="1903413"/>
          <p14:tracePt t="17187" x="5108575" y="1903413"/>
          <p14:tracePt t="17281" x="5108575" y="1908175"/>
          <p14:tracePt t="17481" x="5108575" y="1914525"/>
          <p14:tracePt t="17489" x="5108575" y="1920875"/>
          <p14:tracePt t="17505" x="5108575" y="1925638"/>
          <p14:tracePt t="17508" x="5103813" y="1936750"/>
          <p14:tracePt t="17521" x="5097463" y="1936750"/>
          <p14:tracePt t="17536" x="5092700" y="1949450"/>
          <p14:tracePt t="17553" x="5080000" y="1954213"/>
          <p14:tracePt t="17570" x="5080000" y="1960563"/>
          <p14:tracePt t="17587" x="5075238" y="1960563"/>
          <p14:tracePt t="17604" x="5068888" y="1960563"/>
          <p14:tracePt t="17621" x="5057775" y="1965325"/>
          <p14:tracePt t="17637" x="5035550" y="1965325"/>
          <p14:tracePt t="17654" x="5006975" y="1965325"/>
          <p14:tracePt t="17671" x="4965700" y="1965325"/>
          <p14:tracePt t="17687" x="4926013" y="1965325"/>
          <p14:tracePt t="17704" x="4835525" y="1965325"/>
          <p14:tracePt t="17704" x="4778375" y="1965325"/>
          <p14:tracePt t="17721" x="4675188" y="1954213"/>
          <p14:tracePt t="17737" x="4532313" y="1936750"/>
          <p14:tracePt t="17754" x="4365625" y="1908175"/>
          <p14:tracePt t="17771" x="4251325" y="1892300"/>
          <p14:tracePt t="17787" x="4132263" y="1874838"/>
          <p14:tracePt t="17804" x="4046538" y="1857375"/>
          <p14:tracePt t="17821" x="3978275" y="1857375"/>
          <p14:tracePt t="17838" x="3886200" y="1835150"/>
          <p14:tracePt t="17854" x="3760788" y="1817688"/>
          <p14:tracePt t="17871" x="3589338" y="1789113"/>
          <p14:tracePt t="17888" x="3308350" y="1743075"/>
          <p14:tracePt t="17888" x="3143250" y="1714500"/>
          <p14:tracePt t="17905" x="2789238" y="1663700"/>
          <p14:tracePt t="17921" x="2474913" y="1639888"/>
          <p14:tracePt t="17938" x="2228850" y="1622425"/>
          <p14:tracePt t="17955" x="1982788" y="1617663"/>
          <p14:tracePt t="17971" x="1789113" y="1617663"/>
          <p14:tracePt t="17988" x="1560513" y="1606550"/>
          <p14:tracePt t="18004" x="1371600" y="1606550"/>
          <p14:tracePt t="18021" x="1200150" y="1606550"/>
          <p14:tracePt t="18037" x="1046163" y="1628775"/>
          <p14:tracePt t="18054" x="903288" y="1646238"/>
          <p14:tracePt t="18071" x="736600" y="1651000"/>
          <p14:tracePt t="18088" x="463550" y="1668463"/>
          <p14:tracePt t="18105" x="188913" y="1668463"/>
          <p14:tracePt t="18121" x="28575" y="1668463"/>
          <p14:tracePt t="18138" x="0" y="1668463"/>
          <p14:tracePt t="18156" x="0" y="1674813"/>
          <p14:tracePt t="18172" x="0" y="1679575"/>
          <p14:tracePt t="18188" x="0" y="1692275"/>
          <p14:tracePt t="18205" x="0" y="1708150"/>
          <p14:tracePt t="18222" x="0" y="1749425"/>
          <p14:tracePt t="18238" x="0" y="1800225"/>
          <p14:tracePt t="18255" x="0" y="1863725"/>
          <p14:tracePt t="18272" x="17463" y="1978025"/>
          <p14:tracePt t="18288" x="85725" y="2160588"/>
          <p14:tracePt t="18305" x="125413" y="2279650"/>
          <p14:tracePt t="18338" x="160338" y="2365375"/>
          <p14:tracePt t="18341" x="200025" y="2439988"/>
          <p14:tracePt t="18356" x="250825" y="2514600"/>
          <p14:tracePt t="18372" x="342900" y="2622550"/>
          <p14:tracePt t="18393" x="434975" y="2725738"/>
          <p14:tracePt t="18405" x="525463" y="2828925"/>
          <p14:tracePt t="18421" x="617538" y="2908300"/>
          <p14:tracePt t="18439" x="679450" y="2982913"/>
          <p14:tracePt t="18455" x="725488" y="3028950"/>
          <p14:tracePt t="18472" x="771525" y="3079750"/>
          <p14:tracePt t="18489" x="817563" y="3143250"/>
          <p14:tracePt t="18506" x="857250" y="3194050"/>
          <p14:tracePt t="18522" x="879475" y="3246438"/>
          <p14:tracePt t="18539" x="903288" y="3286125"/>
          <p14:tracePt t="18555" x="908050" y="3303588"/>
          <p14:tracePt t="18572" x="914400" y="3321050"/>
          <p14:tracePt t="18589" x="920750" y="3349625"/>
          <p14:tracePt t="18606" x="949325" y="3406775"/>
          <p14:tracePt t="18622" x="971550" y="3451225"/>
          <p14:tracePt t="18639" x="989013" y="3486150"/>
          <p14:tracePt t="18656" x="993775" y="3497263"/>
          <p14:tracePt t="18672" x="1006475" y="3508375"/>
          <p14:tracePt t="18689" x="1006475" y="3521075"/>
          <p14:tracePt t="18706" x="1011238" y="3532188"/>
          <p14:tracePt t="18744" x="1011238" y="3536950"/>
          <p14:tracePt t="18758" x="1022350" y="3549650"/>
          <p14:tracePt t="18772" x="1028700" y="3554413"/>
          <p14:tracePt t="18775" x="1035050" y="3565525"/>
          <p14:tracePt t="18789" x="1039813" y="3571875"/>
          <p14:tracePt t="18833" x="1046163" y="3571875"/>
          <p14:tracePt t="18836" x="1050925" y="3571875"/>
          <p14:tracePt t="18842" x="1057275" y="3571875"/>
          <p14:tracePt t="18856" x="1103313" y="3549650"/>
          <p14:tracePt t="18874" x="1177925" y="3479800"/>
          <p14:tracePt t="18889" x="1354138" y="3378200"/>
          <p14:tracePt t="18906" x="1577975" y="3279775"/>
          <p14:tracePt t="18923" x="1835150" y="3200400"/>
          <p14:tracePt t="18939" x="2063750" y="3171825"/>
          <p14:tracePt t="18956" x="2222500" y="3154363"/>
          <p14:tracePt t="18973" x="2365375" y="3143250"/>
          <p14:tracePt t="18990" x="2497138" y="3121025"/>
          <p14:tracePt t="19006" x="2628900" y="3086100"/>
          <p14:tracePt t="19023" x="2754313" y="3046413"/>
          <p14:tracePt t="19040" x="2874963" y="3011488"/>
          <p14:tracePt t="19056" x="3017838" y="2949575"/>
          <p14:tracePt t="19073" x="3057525" y="2908300"/>
          <p14:tracePt t="19089" x="3114675" y="2857500"/>
          <p14:tracePt t="19107" x="3178175" y="2811463"/>
          <p14:tracePt t="19123" x="3325813" y="2743200"/>
          <p14:tracePt t="19140" x="3451225" y="2679700"/>
          <p14:tracePt t="19156" x="3582988" y="2593975"/>
          <p14:tracePt t="19173" x="3668713" y="2525713"/>
          <p14:tracePt t="19190" x="3736975" y="2468563"/>
          <p14:tracePt t="19207" x="3800475" y="2439988"/>
          <p14:tracePt t="19224" x="3897313" y="2400300"/>
          <p14:tracePt t="19241" x="4006850" y="2360613"/>
          <p14:tracePt t="19257" x="4125913" y="2320925"/>
          <p14:tracePt t="19273" x="4240213" y="2292350"/>
          <p14:tracePt t="19290" x="4365625" y="2279650"/>
          <p14:tracePt t="19307" x="4475163" y="2279650"/>
          <p14:tracePt t="19324" x="4572000" y="2279650"/>
          <p14:tracePt t="19344" x="4646613" y="2279650"/>
          <p14:tracePt t="19357" x="4692650" y="2279650"/>
          <p14:tracePt t="19374" x="4737100" y="2279650"/>
          <p14:tracePt t="19390" x="4835525" y="2257425"/>
          <p14:tracePt t="19412" x="4914900" y="2246313"/>
          <p14:tracePt t="19423" x="5022850" y="2235200"/>
          <p14:tracePt t="19440" x="5194300" y="2222500"/>
          <p14:tracePt t="19457" x="5280025" y="2222500"/>
          <p14:tracePt t="19473" x="5383213" y="2222500"/>
          <p14:tracePt t="19490" x="5457825" y="2222500"/>
          <p14:tracePt t="19507" x="5486400" y="2222500"/>
          <p14:tracePt t="19524" x="5503863" y="2222500"/>
          <p14:tracePt t="19541" x="5543550" y="2222500"/>
          <p14:tracePt t="19557" x="5618163" y="2239963"/>
          <p14:tracePt t="19574" x="5737225" y="2257425"/>
          <p14:tracePt t="19590" x="5846763" y="2268538"/>
          <p14:tracePt t="19607" x="5908675" y="2268538"/>
          <p14:tracePt t="19624" x="5921375" y="2268538"/>
          <p14:tracePt t="19624" x="5926138" y="2268538"/>
          <p14:tracePt t="19641" x="5932488" y="2268538"/>
          <p14:tracePt t="19679" x="5932488" y="2263775"/>
          <p14:tracePt t="19969" x="0" y="0"/>
        </p14:tracePtLst>
        <p14:tracePtLst>
          <p14:tracePt t="20827" x="5303838" y="3108325"/>
          <p14:tracePt t="20844" x="5308600" y="3108325"/>
          <p14:tracePt t="20970" x="5297488" y="3121025"/>
          <p14:tracePt t="20988" x="5211763" y="3149600"/>
          <p14:tracePt t="21004" x="5064125" y="3178175"/>
          <p14:tracePt t="21010" x="4822825" y="3206750"/>
          <p14:tracePt t="21020" x="4692650" y="3211513"/>
          <p14:tracePt t="21034" x="4606925" y="3211513"/>
          <p14:tracePt t="21050" x="4486275" y="3211513"/>
          <p14:tracePt t="21066" x="4394200" y="3211513"/>
          <p14:tracePt t="21082" x="4308475" y="3217863"/>
          <p14:tracePt t="21098" x="4200525" y="3217863"/>
          <p14:tracePt t="21114" x="4057650" y="3217863"/>
          <p14:tracePt t="21130" x="3903663" y="3217863"/>
          <p14:tracePt t="21146" x="3765550" y="3228975"/>
          <p14:tracePt t="21162" x="3622675" y="3240088"/>
          <p14:tracePt t="21162" x="3560763" y="3246438"/>
          <p14:tracePt t="21178" x="3435350" y="3263900"/>
          <p14:tracePt t="21200" x="3292475" y="3286125"/>
          <p14:tracePt t="21212" x="3143250" y="3303588"/>
          <p14:tracePt t="21228" x="3006725" y="3314700"/>
          <p14:tracePt t="21244" x="2874963" y="3336925"/>
          <p14:tracePt t="21261" x="2789238" y="3360738"/>
          <p14:tracePt t="21279" x="2720975" y="3394075"/>
          <p14:tracePt t="21295" x="2686050" y="3417888"/>
          <p14:tracePt t="21312" x="2628900" y="3463925"/>
          <p14:tracePt t="21328" x="2600325" y="3497263"/>
          <p14:tracePt t="21345" x="2578100" y="3543300"/>
          <p14:tracePt t="21361" x="2543175" y="3606800"/>
          <p14:tracePt t="21383" x="2503488" y="3725863"/>
          <p14:tracePt t="21412" x="2486025" y="3897313"/>
          <p14:tracePt t="21412" x="2486025" y="3954463"/>
          <p14:tracePt t="21459" x="2486025" y="4064000"/>
          <p14:tracePt t="21469" x="2486025" y="4132263"/>
          <p14:tracePt t="21472" x="2486025" y="4194175"/>
          <p14:tracePt t="21479" x="2492375" y="4292600"/>
          <p14:tracePt t="21494" x="2492375" y="4354513"/>
          <p14:tracePt t="21511" x="2503488" y="4418013"/>
          <p14:tracePt t="21527" x="2503488" y="4468813"/>
          <p14:tracePt t="21545" x="2514600" y="4514850"/>
          <p14:tracePt t="21561" x="2543175" y="4583113"/>
          <p14:tracePt t="21578" x="2554288" y="4611688"/>
          <p14:tracePt t="21595" x="2571750" y="4640263"/>
          <p14:tracePt t="21612" x="2578100" y="4668838"/>
          <p14:tracePt t="21628" x="2582863" y="4686300"/>
          <p14:tracePt t="21645" x="2589213" y="4697413"/>
          <p14:tracePt t="21691" x="2593975" y="4703763"/>
          <p14:tracePt t="21714" x="2600325" y="4703763"/>
          <p14:tracePt t="21722" x="2611438" y="4697413"/>
          <p14:tracePt t="21724" x="2622550" y="4692650"/>
          <p14:tracePt t="21735" x="2646363" y="4675188"/>
          <p14:tracePt t="21744" x="2714625" y="4646613"/>
          <p14:tracePt t="21762" x="2789238" y="4635500"/>
          <p14:tracePt t="21779" x="2863850" y="4629150"/>
          <p14:tracePt t="21795" x="2903538" y="4629150"/>
          <p14:tracePt t="21812" x="2965450" y="4629150"/>
          <p14:tracePt t="21828" x="3011488" y="4622800"/>
          <p14:tracePt t="21845" x="3063875" y="4611688"/>
          <p14:tracePt t="21862" x="3108325" y="4594225"/>
          <p14:tracePt t="21879" x="3171825" y="4565650"/>
          <p14:tracePt t="21895" x="3228975" y="4549775"/>
          <p14:tracePt t="21912" x="3279775" y="4543425"/>
          <p14:tracePt t="21929" x="3314700" y="4543425"/>
          <p14:tracePt t="21946" x="3321050" y="4543425"/>
          <p14:tracePt t="22002" x="3325813" y="4543425"/>
          <p14:tracePt t="22011" x="3332163" y="4543425"/>
          <p14:tracePt t="22020" x="3343275" y="4543425"/>
          <p14:tracePt t="22022" x="3365500" y="4543425"/>
          <p14:tracePt t="22034" x="3371850" y="4549775"/>
          <p14:tracePt t="22045" x="3394075" y="4549775"/>
          <p14:tracePt t="22099" x="3400425" y="4549775"/>
          <p14:tracePt t="22114" x="3406775" y="4549775"/>
          <p14:tracePt t="22122" x="3417888" y="4560888"/>
          <p14:tracePt t="22123" x="3422650" y="4560888"/>
          <p14:tracePt t="22146" x="3475038" y="4572000"/>
          <p14:tracePt t="22149" x="3549650" y="4578350"/>
          <p14:tracePt t="22163" x="3611563" y="4578350"/>
          <p14:tracePt t="22179" x="3686175" y="4565650"/>
          <p14:tracePt t="22196" x="3765550" y="4549775"/>
          <p14:tracePt t="22213" x="3863975" y="4521200"/>
          <p14:tracePt t="22229" x="3989388" y="4503738"/>
          <p14:tracePt t="22246" x="4154488" y="4486275"/>
          <p14:tracePt t="22263" x="4321175" y="4468813"/>
          <p14:tracePt t="22280" x="4468813" y="4457700"/>
          <p14:tracePt t="22296" x="4554538" y="4457700"/>
          <p14:tracePt t="22313" x="4629150" y="4457700"/>
          <p14:tracePt t="22329" x="4697413" y="4457700"/>
          <p14:tracePt t="22346" x="4732338" y="4457700"/>
          <p14:tracePt t="22363" x="4754563" y="4457700"/>
          <p14:tracePt t="22384" x="4772025" y="4451350"/>
          <p14:tracePt t="22397" x="4811713" y="4446588"/>
          <p14:tracePt t="22414" x="4846638" y="4446588"/>
          <p14:tracePt t="22429" x="4908550" y="4446588"/>
          <p14:tracePt t="22447" x="4989513" y="4435475"/>
          <p14:tracePt t="22462" x="5092700" y="4422775"/>
          <p14:tracePt t="22480" x="5178425" y="4400550"/>
          <p14:tracePt t="22496" x="5264150" y="4378325"/>
          <p14:tracePt t="22512" x="5303838" y="4371975"/>
          <p14:tracePt t="22529" x="5383213" y="4365625"/>
          <p14:tracePt t="22547" x="5429250" y="4354513"/>
          <p14:tracePt t="22563" x="5457825" y="4343400"/>
          <p14:tracePt t="22580" x="5464175" y="4343400"/>
          <p14:tracePt t="22618" x="5464175" y="4337050"/>
          <p14:tracePt t="22621" x="5468938" y="4325938"/>
          <p14:tracePt t="22634" x="5468938" y="4321175"/>
          <p14:tracePt t="22646" x="5468938" y="4303713"/>
          <p14:tracePt t="22663" x="5451475" y="4279900"/>
          <p14:tracePt t="22680" x="5429250" y="4251325"/>
          <p14:tracePt t="22697" x="5400675" y="4229100"/>
          <p14:tracePt t="22713" x="5360988" y="4206875"/>
          <p14:tracePt t="22730" x="5332413" y="4206875"/>
          <p14:tracePt t="22747" x="5280025" y="4194175"/>
          <p14:tracePt t="22764" x="5183188" y="4183063"/>
          <p14:tracePt t="22780" x="5046663" y="4149725"/>
          <p14:tracePt t="22797" x="4868863" y="4121150"/>
          <p14:tracePt t="22813" x="4692650" y="4092575"/>
          <p14:tracePt t="22830" x="4508500" y="4064000"/>
          <p14:tracePt t="22848" x="4429125" y="4057650"/>
          <p14:tracePt t="22864" x="4268788" y="4051300"/>
          <p14:tracePt t="22880" x="4121150" y="4046538"/>
          <p14:tracePt t="22897" x="3868738" y="4046538"/>
          <p14:tracePt t="22914" x="3697288" y="4051300"/>
          <p14:tracePt t="22930" x="3549650" y="4068763"/>
          <p14:tracePt t="22947" x="3446463" y="4092575"/>
          <p14:tracePt t="22964" x="3349625" y="4114800"/>
          <p14:tracePt t="22980" x="3251200" y="4143375"/>
          <p14:tracePt t="22998" x="3194050" y="4165600"/>
          <p14:tracePt t="23014" x="3092450" y="4178300"/>
          <p14:tracePt t="23031" x="2965450" y="4194175"/>
          <p14:tracePt t="23047" x="2743200" y="4217988"/>
          <p14:tracePt t="23064" x="2525713" y="4229100"/>
          <p14:tracePt t="23080" x="2371725" y="4257675"/>
          <p14:tracePt t="23097" x="2274888" y="4264025"/>
          <p14:tracePt t="23113" x="2178050" y="4275138"/>
          <p14:tracePt t="23226" x="2171700" y="4279900"/>
          <p14:tracePt t="23238" x="2189163" y="4286250"/>
          <p14:tracePt t="23248" x="2239963" y="4308475"/>
          <p14:tracePt t="23264" x="2279650" y="4314825"/>
          <p14:tracePt t="23281" x="2308225" y="4321175"/>
          <p14:tracePt t="23281" x="2314575" y="4325938"/>
          <p14:tracePt t="23299" x="2320925" y="4325938"/>
          <p14:tracePt t="23314" x="2320925" y="4332288"/>
          <p14:tracePt t="23355" x="2332038" y="4332288"/>
          <p14:tracePt t="23358" x="2343150" y="4343400"/>
          <p14:tracePt t="23364" x="2382838" y="4354513"/>
          <p14:tracePt t="23381" x="2514600" y="4371975"/>
          <p14:tracePt t="23403" x="2560638" y="4378325"/>
          <p14:tracePt t="23415" x="2725738" y="4389438"/>
          <p14:tracePt t="23432" x="2857500" y="4400550"/>
          <p14:tracePt t="23448" x="3051175" y="4418013"/>
          <p14:tracePt t="23466" x="3114675" y="4418013"/>
          <p14:tracePt t="23481" x="3275013" y="4418013"/>
          <p14:tracePt t="23499" x="3332163" y="4411663"/>
          <p14:tracePt t="23515" x="3389313" y="4411663"/>
          <p14:tracePt t="23530" x="3429000" y="4411663"/>
          <p14:tracePt t="23547" x="3497263" y="4411663"/>
          <p14:tracePt t="23564" x="3629025" y="4411663"/>
          <p14:tracePt t="23581" x="3749675" y="4422775"/>
          <p14:tracePt t="23598" x="3879850" y="4429125"/>
          <p14:tracePt t="23615" x="3921125" y="4429125"/>
          <p14:tracePt t="23631" x="3983038" y="4429125"/>
          <p14:tracePt t="23648" x="4017963" y="4429125"/>
          <p14:tracePt t="23665" x="4108450" y="4429125"/>
          <p14:tracePt t="23682" x="4200525" y="4429125"/>
          <p14:tracePt t="23698" x="4321175" y="4429125"/>
          <p14:tracePt t="23715" x="4411663" y="4429125"/>
          <p14:tracePt t="23732" x="4503738" y="4422775"/>
          <p14:tracePt t="23748" x="4572000" y="4418013"/>
          <p14:tracePt t="23765" x="4640263" y="4411663"/>
          <p14:tracePt t="23782" x="4743450" y="4411663"/>
          <p14:tracePt t="23799" x="4857750" y="4400550"/>
          <p14:tracePt t="23815" x="4972050" y="4389438"/>
          <p14:tracePt t="23833" x="5080000" y="4371975"/>
          <p14:tracePt t="23848" x="5200650" y="4349750"/>
          <p14:tracePt t="23865" x="5264150" y="4349750"/>
          <p14:tracePt t="23882" x="5292725" y="4349750"/>
          <p14:tracePt t="23899" x="5321300" y="4349750"/>
          <p14:tracePt t="23916" x="5360988" y="4349750"/>
          <p14:tracePt t="23932" x="5389563" y="4349750"/>
          <p14:tracePt t="23949" x="5411788" y="4349750"/>
          <p14:tracePt t="23965" x="5440363" y="4337050"/>
          <p14:tracePt t="23982" x="5457825" y="4332288"/>
          <p14:tracePt t="23999" x="5468938" y="4332288"/>
          <p14:tracePt t="24015" x="5480050" y="4325938"/>
          <p14:tracePt t="24032" x="5486400" y="4314825"/>
          <p14:tracePt t="24049" x="5503863" y="4279900"/>
          <p14:tracePt t="24066" x="5514975" y="4257675"/>
          <p14:tracePt t="24082" x="5514975" y="4235450"/>
          <p14:tracePt t="24099" x="5508625" y="4217988"/>
          <p14:tracePt t="24116" x="5480050" y="4194175"/>
          <p14:tracePt t="24132" x="5429250" y="4154488"/>
          <p14:tracePt t="24149" x="5372100" y="4121150"/>
          <p14:tracePt t="24165" x="5308600" y="4097338"/>
          <p14:tracePt t="24182" x="5264150" y="4075113"/>
          <p14:tracePt t="24199" x="5222875" y="4068763"/>
          <p14:tracePt t="24216" x="5172075" y="4064000"/>
          <p14:tracePt t="24232" x="5092700" y="4051300"/>
          <p14:tracePt t="24232" x="5040313" y="4051300"/>
          <p14:tracePt t="24250" x="4857750" y="4046538"/>
          <p14:tracePt t="24266" x="4651375" y="4046538"/>
          <p14:tracePt t="24282" x="4497388" y="4046538"/>
          <p14:tracePt t="24299" x="4337050" y="4068763"/>
          <p14:tracePt t="24316" x="4211638" y="4086225"/>
          <p14:tracePt t="24333" x="4086225" y="4108450"/>
          <p14:tracePt t="24349" x="3989388" y="4125913"/>
          <p14:tracePt t="24366" x="3875088" y="4143375"/>
          <p14:tracePt t="24383" x="3765550" y="4160838"/>
          <p14:tracePt t="24400" x="3629025" y="4189413"/>
          <p14:tracePt t="24421" x="3600450" y="4194175"/>
          <p14:tracePt t="24433" x="3451225" y="4217988"/>
          <p14:tracePt t="24450" x="3336925" y="4235450"/>
          <p14:tracePt t="24470" x="3217863" y="4235450"/>
          <p14:tracePt t="24483" x="3108325" y="4235450"/>
          <p14:tracePt t="24499" x="3040063" y="4240213"/>
          <p14:tracePt t="24515" x="3000375" y="4240213"/>
          <p14:tracePt t="24532" x="2965450" y="4240213"/>
          <p14:tracePt t="24549" x="2914650" y="4240213"/>
          <p14:tracePt t="24566" x="2857500" y="4251325"/>
          <p14:tracePt t="24583" x="2811463" y="4257675"/>
          <p14:tracePt t="24600" x="2771775" y="4264025"/>
          <p14:tracePt t="24616" x="2749550" y="4268788"/>
          <p14:tracePt t="24633" x="2708275" y="4268788"/>
          <p14:tracePt t="24650" x="2692400" y="4275138"/>
          <p14:tracePt t="24666" x="2674938" y="4275138"/>
          <p14:tracePt t="24746" x="2674938" y="4286250"/>
          <p14:tracePt t="24753" x="2674938" y="4314825"/>
          <p14:tracePt t="24770" x="2674938" y="4337050"/>
          <p14:tracePt t="24786" x="2679700" y="4349750"/>
          <p14:tracePt t="24788" x="2697163" y="4360863"/>
          <p14:tracePt t="24800" x="2720975" y="4383088"/>
          <p14:tracePt t="24817" x="2782888" y="4435475"/>
          <p14:tracePt t="24834" x="2828925" y="4468813"/>
          <p14:tracePt t="24850" x="2879725" y="4503738"/>
          <p14:tracePt t="24867" x="2921000" y="4532313"/>
          <p14:tracePt t="24884" x="2949575" y="4543425"/>
          <p14:tracePt t="24900" x="2982913" y="4549775"/>
          <p14:tracePt t="24917" x="3046413" y="4560888"/>
          <p14:tracePt t="24934" x="3125788" y="4565650"/>
          <p14:tracePt t="24951" x="3240088" y="4565650"/>
          <p14:tracePt t="24967" x="3349625" y="4565650"/>
          <p14:tracePt t="24984" x="3479800" y="4565650"/>
          <p14:tracePt t="25000" x="3565525" y="4565650"/>
          <p14:tracePt t="25017" x="3794125" y="4543425"/>
          <p14:tracePt t="25035" x="3954463" y="4514850"/>
          <p14:tracePt t="25050" x="4097338" y="4503738"/>
          <p14:tracePt t="25067" x="4235450" y="4486275"/>
          <p14:tracePt t="25084" x="4343400" y="4479925"/>
          <p14:tracePt t="25101" x="4457700" y="4475163"/>
          <p14:tracePt t="25117" x="4543425" y="4468813"/>
          <p14:tracePt t="25134" x="4629150" y="4468813"/>
          <p14:tracePt t="25151" x="4703763" y="4451350"/>
          <p14:tracePt t="25167" x="4737100" y="4446588"/>
          <p14:tracePt t="25185" x="4772025" y="4446588"/>
          <p14:tracePt t="25201" x="4840288" y="4446588"/>
          <p14:tracePt t="25218" x="4886325" y="4446588"/>
          <p14:tracePt t="25234" x="4949825" y="4429125"/>
          <p14:tracePt t="25252" x="5046663" y="4418013"/>
          <p14:tracePt t="25268" x="5086350" y="4418013"/>
          <p14:tracePt t="25284" x="5165725" y="4411663"/>
          <p14:tracePt t="25301" x="5229225" y="4411663"/>
          <p14:tracePt t="25317" x="5286375" y="4406900"/>
          <p14:tracePt t="25335" x="5337175" y="4400550"/>
          <p14:tracePt t="25351" x="5383213" y="4383088"/>
          <p14:tracePt t="25368" x="5411788" y="4371975"/>
          <p14:tracePt t="25384" x="5429250" y="4360863"/>
          <p14:tracePt t="25384" x="5435600" y="4354513"/>
          <p14:tracePt t="25402" x="5440363" y="4354513"/>
          <p14:tracePt t="25422" x="5446713" y="4349750"/>
          <p14:tracePt t="25435" x="5451475" y="4349750"/>
          <p14:tracePt t="25452" x="5464175" y="4337050"/>
          <p14:tracePt t="25468" x="5468938" y="4332288"/>
          <p14:tracePt t="25486" x="5475288" y="4321175"/>
          <p14:tracePt t="25501" x="5480050" y="4308475"/>
          <p14:tracePt t="25545" x="5480050" y="4303713"/>
          <p14:tracePt t="25561" x="5480050" y="4297363"/>
          <p14:tracePt t="25570" x="5480050" y="4292600"/>
          <p14:tracePt t="25571" x="5480050" y="4286250"/>
          <p14:tracePt t="25584" x="5480050" y="4275138"/>
          <p14:tracePt t="25601" x="5480050" y="4251325"/>
          <p14:tracePt t="25618" x="5475288" y="4235450"/>
          <p14:tracePt t="25635" x="5475288" y="4217988"/>
          <p14:tracePt t="25651" x="5475288" y="4211638"/>
          <p14:tracePt t="25668" x="5464175" y="4200525"/>
          <p14:tracePt t="25715" x="5457825" y="4194175"/>
          <p14:tracePt t="25793" x="5451475" y="4194175"/>
          <p14:tracePt t="25796" x="5446713" y="4194175"/>
          <p14:tracePt t="25808" x="5411788" y="4194175"/>
          <p14:tracePt t="25819" x="5383213" y="4206875"/>
          <p14:tracePt t="25835" x="5349875" y="4211638"/>
          <p14:tracePt t="25852" x="5308600" y="4222750"/>
          <p14:tracePt t="25868" x="5286375" y="4229100"/>
          <p14:tracePt t="25969" x="5275263" y="4229100"/>
          <p14:tracePt t="25977" x="5264150" y="4229100"/>
          <p14:tracePt t="25985" x="5251450" y="4229100"/>
          <p14:tracePt t="25988" x="5240338" y="4229100"/>
          <p14:tracePt t="26002" x="5222875" y="4229100"/>
          <p14:tracePt t="26019" x="5207000" y="4229100"/>
          <p14:tracePt t="26035" x="5194300" y="4229100"/>
          <p14:tracePt t="26052" x="5183188" y="4229100"/>
          <p14:tracePt t="26069" x="5160963" y="4229100"/>
          <p14:tracePt t="26085" x="5137150" y="4217988"/>
          <p14:tracePt t="26102" x="5121275" y="4217988"/>
          <p14:tracePt t="26119" x="5103813" y="4211638"/>
          <p14:tracePt t="26136" x="5097463" y="4211638"/>
          <p14:tracePt t="26152" x="5080000" y="4211638"/>
          <p14:tracePt t="26169" x="5040313" y="4211638"/>
          <p14:tracePt t="26186" x="5006975" y="4211638"/>
          <p14:tracePt t="26202" x="5000625" y="4211638"/>
          <p14:tracePt t="26219" x="4989513" y="4211638"/>
          <p14:tracePt t="26338" x="4978400" y="4211638"/>
          <p14:tracePt t="26345" x="4972050" y="4211638"/>
          <p14:tracePt t="26362" x="4960938" y="4211638"/>
          <p14:tracePt t="26373" x="4949825" y="4211638"/>
          <p14:tracePt t="26386" x="4937125" y="4211638"/>
          <p14:tracePt t="26389" x="4926013" y="4211638"/>
          <p14:tracePt t="26403" x="4914900" y="4211638"/>
          <p14:tracePt t="26419" x="4897438" y="4211638"/>
          <p14:tracePt t="26419" x="4892675" y="4211638"/>
          <p14:tracePt t="26441" x="4886325" y="4206875"/>
          <p14:tracePt t="26453" x="4857750" y="4200525"/>
          <p14:tracePt t="26470" x="4840288" y="4189413"/>
          <p14:tracePt t="26486" x="4811713" y="4183063"/>
          <p14:tracePt t="26504" x="4789488" y="4178300"/>
          <p14:tracePt t="26519" x="4765675" y="4178300"/>
          <p14:tracePt t="26537" x="4732338" y="4171950"/>
          <p14:tracePt t="26553" x="4664075" y="4165600"/>
          <p14:tracePt t="26570" x="4618038" y="4160838"/>
          <p14:tracePt t="26586" x="4537075" y="4149725"/>
          <p14:tracePt t="26603" x="4422775" y="4137025"/>
          <p14:tracePt t="26620" x="4343400" y="4125913"/>
          <p14:tracePt t="26636" x="4303713" y="4125913"/>
          <p14:tracePt t="26653" x="4279900" y="4125913"/>
          <p14:tracePt t="26670" x="4268788" y="4125913"/>
          <p14:tracePt t="26687" x="4251325" y="4132263"/>
          <p14:tracePt t="26703" x="4229100" y="4143375"/>
          <p14:tracePt t="26720" x="4206875" y="4154488"/>
          <p14:tracePt t="26736" x="4165600" y="4189413"/>
          <p14:tracePt t="26754" x="4143375" y="4200525"/>
          <p14:tracePt t="26770" x="4114800" y="4222750"/>
          <p14:tracePt t="26787" x="4103688" y="4235450"/>
          <p14:tracePt t="26803" x="4097338" y="4246563"/>
          <p14:tracePt t="26820" x="4092575" y="4251325"/>
          <p14:tracePt t="26837" x="4092575" y="4257675"/>
          <p14:tracePt t="26853" x="4092575" y="4268788"/>
          <p14:tracePt t="26870" x="4092575" y="4279900"/>
          <p14:tracePt t="26887" x="4103688" y="4303713"/>
          <p14:tracePt t="26903" x="4143375" y="4321175"/>
          <p14:tracePt t="26920" x="4160838" y="4325938"/>
          <p14:tracePt t="26937" x="4235450" y="4360863"/>
          <p14:tracePt t="26954" x="4279900" y="4371975"/>
          <p14:tracePt t="26970" x="4314825" y="4389438"/>
          <p14:tracePt t="26987" x="4343400" y="4394200"/>
          <p14:tracePt t="27004" x="4365625" y="4406900"/>
          <p14:tracePt t="27020" x="4406900" y="4411663"/>
          <p14:tracePt t="27037" x="4451350" y="4418013"/>
          <p14:tracePt t="27053" x="4508500" y="4422775"/>
          <p14:tracePt t="27070" x="4565650" y="4422775"/>
          <p14:tracePt t="27087" x="4640263" y="4422775"/>
          <p14:tracePt t="27104" x="4721225" y="4429125"/>
          <p14:tracePt t="27120" x="4811713" y="4429125"/>
          <p14:tracePt t="27120" x="4851400" y="4429125"/>
          <p14:tracePt t="27137" x="4932363" y="4400550"/>
          <p14:tracePt t="27154" x="4972050" y="4394200"/>
          <p14:tracePt t="27170" x="5000625" y="4389438"/>
          <p14:tracePt t="27187" x="5040313" y="4389438"/>
          <p14:tracePt t="27204" x="5068888" y="4389438"/>
          <p14:tracePt t="27221" x="5097463" y="4389438"/>
          <p14:tracePt t="27237" x="5126038" y="4383088"/>
          <p14:tracePt t="27254" x="5143500" y="4378325"/>
          <p14:tracePt t="27271" x="5154613" y="4365625"/>
          <p14:tracePt t="27288" x="5165725" y="4354513"/>
          <p14:tracePt t="27304" x="5172075" y="4354513"/>
          <p14:tracePt t="27321" x="5194300" y="4337050"/>
          <p14:tracePt t="27338" x="5218113" y="4314825"/>
          <p14:tracePt t="27355" x="5235575" y="4297363"/>
          <p14:tracePt t="27371" x="5251450" y="4264025"/>
          <p14:tracePt t="27388" x="5251450" y="4246563"/>
          <p14:tracePt t="27434" x="5251450" y="4240213"/>
          <p14:tracePt t="27443" x="5251450" y="4235450"/>
          <p14:tracePt t="27445" x="5251450" y="4229100"/>
          <p14:tracePt t="27456" x="5240338" y="4206875"/>
          <p14:tracePt t="27471" x="5222875" y="4178300"/>
          <p14:tracePt t="27488" x="5183188" y="4114800"/>
          <p14:tracePt t="27509" x="5165725" y="4103688"/>
          <p14:tracePt t="27521" x="5121275" y="4079875"/>
          <p14:tracePt t="27538" x="5092700" y="4068763"/>
          <p14:tracePt t="27555" x="5057775" y="4064000"/>
          <p14:tracePt t="27571" x="5006975" y="4057650"/>
          <p14:tracePt t="27588" x="4943475" y="4051300"/>
          <p14:tracePt t="27604" x="4864100" y="4046538"/>
          <p14:tracePt t="27621" x="4822825" y="4046538"/>
          <p14:tracePt t="27638" x="4789488" y="4046538"/>
          <p14:tracePt t="27655" x="4749800" y="4064000"/>
          <p14:tracePt t="27672" x="4703763" y="4075113"/>
          <p14:tracePt t="27688" x="4640263" y="4114800"/>
          <p14:tracePt t="27705" x="4543425" y="4160838"/>
          <p14:tracePt t="27722" x="4475163" y="4189413"/>
          <p14:tracePt t="27738" x="4435475" y="4217988"/>
          <p14:tracePt t="27755" x="4406900" y="4240213"/>
          <p14:tracePt t="27772" x="4383088" y="4257675"/>
          <p14:tracePt t="27828" x="4378325" y="4257675"/>
          <p14:tracePt t="27857" x="4371975" y="4257675"/>
          <p14:tracePt t="27870" x="4371975" y="4264025"/>
          <p14:tracePt t="27873" x="4365625" y="4264025"/>
          <p14:tracePt t="27874" x="4365625" y="4275138"/>
          <p14:tracePt t="27888" x="4360863" y="4303713"/>
          <p14:tracePt t="27906" x="4360863" y="4321175"/>
          <p14:tracePt t="27922" x="4349750" y="4343400"/>
          <p14:tracePt t="27938" x="4349750" y="4354513"/>
          <p14:tracePt t="27956" x="4343400" y="4360863"/>
          <p14:tracePt t="28009" x="4343400" y="4371975"/>
          <p14:tracePt t="28026" x="4354513" y="4371975"/>
          <p14:tracePt t="28036" x="4365625" y="4378325"/>
          <p14:tracePt t="28041" x="4378325" y="4378325"/>
          <p14:tracePt t="28042" x="4394200" y="4389438"/>
          <p14:tracePt t="28055" x="4422775" y="4389438"/>
          <p14:tracePt t="28072" x="4457700" y="4394200"/>
          <p14:tracePt t="28089" x="4537075" y="4418013"/>
          <p14:tracePt t="28106" x="4611688" y="4435475"/>
          <p14:tracePt t="28122" x="4692650" y="4457700"/>
          <p14:tracePt t="28139" x="4765675" y="4464050"/>
          <p14:tracePt t="28155" x="4829175" y="4464050"/>
          <p14:tracePt t="28172" x="4886325" y="4464050"/>
          <p14:tracePt t="28189" x="4949825" y="4457700"/>
          <p14:tracePt t="28206" x="5022850" y="4446588"/>
          <p14:tracePt t="28222" x="5092700" y="4429125"/>
          <p14:tracePt t="28239" x="5149850" y="4400550"/>
          <p14:tracePt t="28256" x="5178425" y="4378325"/>
          <p14:tracePt t="28272" x="5211763" y="4343400"/>
          <p14:tracePt t="28289" x="5222875" y="4325938"/>
          <p14:tracePt t="28306" x="5240338" y="4303713"/>
          <p14:tracePt t="28322" x="5240338" y="4292600"/>
          <p14:tracePt t="28339" x="5251450" y="4268788"/>
          <p14:tracePt t="28356" x="5257800" y="4246563"/>
          <p14:tracePt t="28372" x="5264150" y="4222750"/>
          <p14:tracePt t="28389" x="5264150" y="4217988"/>
          <p14:tracePt t="28430" x="5264150" y="4211638"/>
          <p14:tracePt t="28442" x="5264150" y="4206875"/>
          <p14:tracePt t="28458" x="5264150" y="4200525"/>
          <p14:tracePt t="28459" x="5264150" y="4189413"/>
          <p14:tracePt t="28472" x="5257800" y="4165600"/>
          <p14:tracePt t="28491" x="5240338" y="4149725"/>
          <p14:tracePt t="28506" x="5229225" y="4137025"/>
          <p14:tracePt t="28523" x="5218113" y="4121150"/>
          <p14:tracePt t="28540" x="5194300" y="4097338"/>
          <p14:tracePt t="28556" x="5165725" y="4086225"/>
          <p14:tracePt t="28574" x="5114925" y="4068763"/>
          <p14:tracePt t="28590" x="5035550" y="4046538"/>
          <p14:tracePt t="28606" x="4921250" y="4022725"/>
          <p14:tracePt t="28622" x="4840288" y="4017963"/>
          <p14:tracePt t="28639" x="4806950" y="4017963"/>
          <p14:tracePt t="28656" x="4754563" y="4017963"/>
          <p14:tracePt t="28673" x="4629150" y="4017963"/>
          <p14:tracePt t="28690" x="4583113" y="4017963"/>
          <p14:tracePt t="28706" x="4549775" y="4017963"/>
          <p14:tracePt t="28723" x="4537075" y="4017963"/>
          <p14:tracePt t="2898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Radiochemistry Introduction</a:t>
            </a:r>
            <a:endParaRPr lang="en-US" dirty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79248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/>
              <a:t>Radiochemistry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Chemistry of the radioactive isotopes and elements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Utilization of nuclear properties in evaluating and understanding chemistry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Intersection of chart of the nuclides and periodic table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Atom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Z and N in nucleus (10</a:t>
            </a:r>
            <a:r>
              <a:rPr lang="en-US" sz="1600" baseline="30000" dirty="0"/>
              <a:t>-14</a:t>
            </a:r>
            <a:r>
              <a:rPr lang="en-US" sz="1600" dirty="0"/>
              <a:t> m)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Electron interaction with nucleus basis of chemical properties (10</a:t>
            </a:r>
            <a:r>
              <a:rPr lang="en-US" sz="1600" baseline="30000" dirty="0"/>
              <a:t>-10 </a:t>
            </a:r>
            <a:r>
              <a:rPr lang="en-US" sz="1600" dirty="0"/>
              <a:t>m)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Electrons can be excited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Higher energy orbitals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Ionization</a:t>
            </a:r>
          </a:p>
          <a:p>
            <a:pPr lvl="4">
              <a:lnSpc>
                <a:spcPct val="80000"/>
              </a:lnSpc>
            </a:pPr>
            <a:r>
              <a:rPr lang="en-US" sz="1600" dirty="0"/>
              <a:t>Binding energy of electron effects ionization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Isotopes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Same Z different 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Isobar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Same A (sum of Z and N)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Isotone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Same N, different Z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Isomer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Nuclide in excited state </a:t>
            </a:r>
          </a:p>
          <a:p>
            <a:pPr lvl="2">
              <a:lnSpc>
                <a:spcPct val="80000"/>
              </a:lnSpc>
            </a:pPr>
            <a:r>
              <a:rPr lang="en-US" sz="1600" baseline="30000" dirty="0"/>
              <a:t>99m</a:t>
            </a:r>
            <a:r>
              <a:rPr lang="en-US" sz="1600" dirty="0"/>
              <a:t>Tc</a:t>
            </a:r>
            <a:endParaRPr lang="en-US" sz="1600" baseline="30000" dirty="0"/>
          </a:p>
        </p:txBody>
      </p:sp>
      <p:graphicFrame>
        <p:nvGraphicFramePr>
          <p:cNvPr id="386049" name="Object 1"/>
          <p:cNvGraphicFramePr>
            <a:graphicFrameLocks noChangeAspect="1"/>
          </p:cNvGraphicFramePr>
          <p:nvPr/>
        </p:nvGraphicFramePr>
        <p:xfrm>
          <a:off x="4635423" y="4724400"/>
          <a:ext cx="3670377" cy="717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73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423" y="4724400"/>
                        <a:ext cx="3670377" cy="7173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24"/>
    </mc:Choice>
    <mc:Fallback xmlns="">
      <p:transition spd="slow" advTm="160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246" x="2549525" y="2332038"/>
          <p14:tracePt t="7437" x="2554288" y="2325688"/>
          <p14:tracePt t="7445" x="2582863" y="2320925"/>
          <p14:tracePt t="7453" x="2679700" y="2320925"/>
          <p14:tracePt t="7484" x="2800350" y="2325688"/>
          <p14:tracePt t="7515" x="2879725" y="2336800"/>
          <p14:tracePt t="7547" x="2914650" y="2343150"/>
          <p14:tracePt t="7578" x="2949575" y="2343150"/>
          <p14:tracePt t="7610" x="3000375" y="2343150"/>
          <p14:tracePt t="7642" x="3097213" y="2336800"/>
          <p14:tracePt t="7674" x="3178175" y="2332038"/>
          <p14:tracePt t="7706" x="3257550" y="2325688"/>
          <p14:tracePt t="7738" x="3314700" y="2320925"/>
          <p14:tracePt t="7770" x="3336925" y="2314575"/>
          <p14:tracePt t="7802" x="3389313" y="2308225"/>
          <p14:tracePt t="7834" x="3422650" y="2308225"/>
          <p14:tracePt t="7867" x="3440113" y="2308225"/>
          <p14:tracePt t="7898" x="3468688" y="2303463"/>
          <p14:tracePt t="7930" x="3492500" y="2297113"/>
          <p14:tracePt t="7963" x="3525838" y="2297113"/>
          <p14:tracePt t="7994" x="3606800" y="2292350"/>
          <p14:tracePt t="8027" x="3646488" y="2292350"/>
          <p14:tracePt t="8058" x="3651250" y="2292350"/>
          <p14:tracePt t="8213" x="3657600" y="2292350"/>
          <p14:tracePt t="8261" x="3663950" y="2292350"/>
          <p14:tracePt t="8269" x="3703638" y="2292350"/>
          <p14:tracePt t="8277" x="3965575" y="2292350"/>
          <p14:tracePt t="8303" x="4154488" y="2292350"/>
          <p14:tracePt t="8335" x="4217988" y="2292350"/>
          <p14:tracePt t="8367" x="4275138" y="2292350"/>
          <p14:tracePt t="8399" x="4457700" y="2297113"/>
          <p14:tracePt t="8431" x="4554538" y="2297113"/>
          <p14:tracePt t="9480" x="0" y="0"/>
        </p14:tracePtLst>
        <p14:tracePtLst>
          <p14:tracePt t="11225" x="5308600" y="2303463"/>
          <p14:tracePt t="11405" x="5314950" y="2303463"/>
          <p14:tracePt t="11417" x="5332413" y="2303463"/>
          <p14:tracePt t="11419" x="5446713" y="2303463"/>
          <p14:tracePt t="11449" x="5680075" y="2314575"/>
          <p14:tracePt t="11481" x="5864225" y="2332038"/>
          <p14:tracePt t="11514" x="5937250" y="2325688"/>
          <p14:tracePt t="11545" x="6075363" y="2297113"/>
          <p14:tracePt t="11577" x="6251575" y="2292350"/>
          <p14:tracePt t="11609" x="6321425" y="2274888"/>
          <p14:tracePt t="11641" x="6326188" y="2274888"/>
          <p14:tracePt t="11673" x="6337300" y="2268538"/>
          <p14:tracePt t="11741" x="6343650" y="2268538"/>
          <p14:tracePt t="11813" x="6350000" y="2268538"/>
          <p14:tracePt t="11877" x="6354763" y="2268538"/>
          <p14:tracePt t="11917" x="6354763" y="2263775"/>
          <p14:tracePt t="12083" x="0" y="0"/>
        </p14:tracePtLst>
        <p14:tracePtLst>
          <p14:tracePt t="36388" x="5418138" y="1754188"/>
          <p14:tracePt t="36511" x="5422900" y="1754188"/>
          <p14:tracePt t="36518" x="5429250" y="1749425"/>
          <p14:tracePt t="36519" x="5468938" y="1749425"/>
          <p14:tracePt t="36519" x="5497513" y="1749425"/>
          <p14:tracePt t="36551" x="5622925" y="1749425"/>
          <p14:tracePt t="36551" x="5668963" y="1743075"/>
          <p14:tracePt t="36583" x="5754688" y="1736725"/>
          <p14:tracePt t="36615" x="5778500" y="1731963"/>
          <p14:tracePt t="36615" x="5783263" y="1731963"/>
          <p14:tracePt t="36647" x="5807075" y="1731963"/>
          <p14:tracePt t="36647" x="5818188" y="1731963"/>
          <p14:tracePt t="36679" x="5851525" y="1731963"/>
          <p14:tracePt t="36679" x="5857875" y="1725613"/>
          <p14:tracePt t="36711" x="5875338" y="1725613"/>
          <p14:tracePt t="36742" x="5897563" y="1725613"/>
          <p14:tracePt t="36742" x="5903913" y="1725613"/>
          <p14:tracePt t="36775" x="5954713" y="1725613"/>
          <p14:tracePt t="36807" x="5994400" y="1725613"/>
          <p14:tracePt t="36838" x="6075363" y="1731963"/>
          <p14:tracePt t="36871" x="6178550" y="1743075"/>
          <p14:tracePt t="36903" x="6251575" y="1754188"/>
          <p14:tracePt t="36935" x="6269038" y="1754188"/>
          <p14:tracePt t="36967" x="6275388" y="1754188"/>
          <p14:tracePt t="37046" x="6280150" y="1754188"/>
          <p14:tracePt t="37214" x="0" y="0"/>
        </p14:tracePtLst>
        <p14:tracePtLst>
          <p14:tracePt t="63518" x="1857375" y="2703513"/>
          <p14:tracePt t="63738" x="0" y="0"/>
        </p14:tracePtLst>
        <p14:tracePtLst>
          <p14:tracePt t="65471" x="2308225" y="2668588"/>
          <p14:tracePt t="65711" x="2314575" y="2668588"/>
          <p14:tracePt t="65919" x="0" y="0"/>
        </p14:tracePtLst>
        <p14:tracePtLst>
          <p14:tracePt t="69137" x="2389188" y="2622550"/>
          <p14:tracePt t="69218" x="0" y="0"/>
        </p14:tracePtLst>
        <p14:tracePtLst>
          <p14:tracePt t="69804" x="1811338" y="2668588"/>
          <p14:tracePt t="69901" x="0" y="0"/>
        </p14:tracePtLst>
        <p14:tracePtLst>
          <p14:tracePt t="75038" x="2400300" y="2954338"/>
          <p14:tracePt t="75040" x="2417763" y="2954338"/>
          <p14:tracePt t="75050" x="2486025" y="2954338"/>
          <p14:tracePt t="75082" x="2674938" y="2971800"/>
          <p14:tracePt t="75114" x="2857500" y="3000375"/>
          <p14:tracePt t="75146" x="3063875" y="3011488"/>
          <p14:tracePt t="75178" x="3332163" y="3028950"/>
          <p14:tracePt t="75210" x="3417888" y="3028950"/>
          <p14:tracePt t="75242" x="3508375" y="3028950"/>
          <p14:tracePt t="75274" x="3646488" y="3017838"/>
          <p14:tracePt t="75306" x="3857625" y="3006725"/>
          <p14:tracePt t="75338" x="3994150" y="3006725"/>
          <p14:tracePt t="75370" x="4154488" y="3006725"/>
          <p14:tracePt t="75403" x="4264025" y="3006725"/>
          <p14:tracePt t="75434" x="4314825" y="3006725"/>
          <p14:tracePt t="75466" x="4394200" y="3006725"/>
          <p14:tracePt t="75498" x="4492625" y="3006725"/>
          <p14:tracePt t="75530" x="4668838" y="3011488"/>
          <p14:tracePt t="75562" x="4806950" y="3011488"/>
          <p14:tracePt t="75595" x="4937125" y="3011488"/>
          <p14:tracePt t="75626" x="5165725" y="3006725"/>
          <p14:tracePt t="75658" x="5354638" y="2982913"/>
          <p14:tracePt t="75690" x="5480050" y="2965450"/>
          <p14:tracePt t="75723" x="5646738" y="2943225"/>
          <p14:tracePt t="75754" x="5829300" y="2925763"/>
          <p14:tracePt t="75786" x="6000750" y="2903538"/>
          <p14:tracePt t="75818" x="6165850" y="2897188"/>
          <p14:tracePt t="75850" x="6337300" y="2897188"/>
          <p14:tracePt t="75882" x="6464300" y="2903538"/>
          <p14:tracePt t="75915" x="6515100" y="2914650"/>
          <p14:tracePt t="75946" x="6532563" y="2914650"/>
          <p14:tracePt t="75978" x="6554788" y="2914650"/>
          <p14:tracePt t="76010" x="6572250" y="2925763"/>
          <p14:tracePt t="76042" x="6611938" y="2943225"/>
          <p14:tracePt t="76074" x="6629400" y="2949575"/>
          <p14:tracePt t="76252" x="0" y="0"/>
        </p14:tracePtLst>
        <p14:tracePtLst>
          <p14:tracePt t="85127" x="1806575" y="2686050"/>
          <p14:tracePt t="85248" x="0" y="0"/>
        </p14:tracePtLst>
        <p14:tracePtLst>
          <p14:tracePt t="86590" x="2308225" y="2663825"/>
          <p14:tracePt t="86699" x="0" y="0"/>
        </p14:tracePtLst>
        <p14:tracePtLst>
          <p14:tracePt t="92677" x="1863725" y="4125913"/>
          <p14:tracePt t="92828" x="0" y="0"/>
        </p14:tracePtLst>
        <p14:tracePtLst>
          <p14:tracePt t="94861" x="2085975" y="5618163"/>
          <p14:tracePt t="95686" x="0" y="0"/>
        </p14:tracePtLst>
        <p14:tracePtLst>
          <p14:tracePt t="126854" x="3697288" y="4914900"/>
          <p14:tracePt t="127435" x="0" y="0"/>
        </p14:tracePtLst>
        <p14:tracePtLst>
          <p14:tracePt t="148443" x="2320925" y="6108700"/>
          <p14:tracePt t="148693" x="2325688" y="6103938"/>
          <p14:tracePt t="148821" x="2332038" y="6097588"/>
          <p14:tracePt t="148837" x="2336800" y="6097588"/>
          <p14:tracePt t="148848" x="2343150" y="6097588"/>
          <p14:tracePt t="148949" x="2349500" y="6097588"/>
          <p14:tracePt t="149005" x="2354263" y="6097588"/>
          <p14:tracePt t="149053" x="2360613" y="6097588"/>
          <p14:tracePt t="149157" x="2365375" y="6097588"/>
          <p14:tracePt t="149197" x="2371725" y="6097588"/>
          <p14:tracePt t="149306" x="2378075" y="6097588"/>
          <p14:tracePt t="149349" x="2382838" y="6097588"/>
          <p14:tracePt t="149397" x="2389188" y="6097588"/>
          <p14:tracePt t="149493" x="2393950" y="6097588"/>
          <p14:tracePt t="149533" x="2400300" y="6097588"/>
          <p14:tracePt t="149565" x="2406650" y="6097588"/>
          <p14:tracePt t="149597" x="2406650" y="6103938"/>
          <p14:tracePt t="149621" x="2411413" y="6103938"/>
          <p14:tracePt t="149637" x="2417763" y="6103938"/>
          <p14:tracePt t="149717" x="2422525" y="6103938"/>
          <p14:tracePt t="149757" x="2428875" y="6103938"/>
          <p14:tracePt t="149821" x="2435225" y="6103938"/>
          <p14:tracePt t="150181" x="2428875" y="6108700"/>
          <p14:tracePt t="150197" x="2422525" y="6108700"/>
          <p14:tracePt t="150237" x="2411413" y="6108700"/>
          <p14:tracePt t="150264" x="2406650" y="6115050"/>
          <p14:tracePt t="150266" x="2400300" y="6121400"/>
          <p14:tracePt t="150296" x="2389188" y="6121400"/>
          <p14:tracePt t="150328" x="2389188" y="6126163"/>
          <p14:tracePt t="150853" x="2393950" y="6126163"/>
          <p14:tracePt t="150869" x="2400300" y="6126163"/>
          <p14:tracePt t="150917" x="2406650" y="6126163"/>
          <p14:tracePt t="150941" x="2411413" y="6126163"/>
          <p14:tracePt t="150965" x="2417763" y="6126163"/>
          <p14:tracePt t="151021" x="2422525" y="6126163"/>
          <p14:tracePt t="151061" x="2428875" y="6126163"/>
          <p14:tracePt t="151101" x="2435225" y="6126163"/>
          <p14:tracePt t="151125" x="2439988" y="6126163"/>
          <p14:tracePt t="151165" x="2446338" y="6126163"/>
          <p14:tracePt t="151181" x="2451100" y="6126163"/>
          <p14:tracePt t="151190" x="2463800" y="6132513"/>
          <p14:tracePt t="151213" x="2486025" y="6137275"/>
          <p14:tracePt t="151246" x="2514600" y="6143625"/>
          <p14:tracePt t="151277" x="2532063" y="6143625"/>
          <p14:tracePt t="151309" x="2549525" y="6143625"/>
          <p14:tracePt t="151341" x="2578100" y="6149975"/>
          <p14:tracePt t="151374" x="2611438" y="6161088"/>
          <p14:tracePt t="151406" x="2686050" y="6172200"/>
          <p14:tracePt t="151437" x="2714625" y="6172200"/>
          <p14:tracePt t="151470" x="2725738" y="6178550"/>
          <p14:tracePt t="151502" x="2732088" y="6178550"/>
          <p14:tracePt t="151533" x="2736850" y="6178550"/>
          <p14:tracePt t="151565" x="2749550" y="6178550"/>
          <p14:tracePt t="151597" x="2754313" y="6178550"/>
          <p14:tracePt t="151693" x="2754313" y="6172200"/>
          <p14:tracePt t="151742" x="2760663" y="6172200"/>
          <p14:tracePt t="151764" x="2765425" y="6165850"/>
          <p14:tracePt t="151764" x="2765425" y="6161088"/>
          <p14:tracePt t="151795" x="2771775" y="6149975"/>
          <p14:tracePt t="151827" x="2782888" y="6137275"/>
          <p14:tracePt t="151859" x="2789238" y="6108700"/>
          <p14:tracePt t="151891" x="2789238" y="6086475"/>
          <p14:tracePt t="151923" x="2789238" y="6069013"/>
          <p14:tracePt t="151956" x="2789238" y="6051550"/>
          <p14:tracePt t="151987" x="2789238" y="6040438"/>
          <p14:tracePt t="152019" x="2789238" y="6035675"/>
          <p14:tracePt t="152117" x="2789238" y="6029325"/>
          <p14:tracePt t="152133" x="2789238" y="6022975"/>
          <p14:tracePt t="152157" x="2782888" y="6022975"/>
          <p14:tracePt t="152165" x="2771775" y="6011863"/>
          <p14:tracePt t="152184" x="2749550" y="6000750"/>
          <p14:tracePt t="152215" x="2714625" y="5983288"/>
          <p14:tracePt t="152247" x="2668588" y="5965825"/>
          <p14:tracePt t="152280" x="2628900" y="5954713"/>
          <p14:tracePt t="152312" x="2600325" y="5943600"/>
          <p14:tracePt t="152344" x="2578100" y="5937250"/>
          <p14:tracePt t="152376" x="2543175" y="5937250"/>
          <p14:tracePt t="152408" x="2508250" y="5932488"/>
          <p14:tracePt t="152440" x="2486025" y="5926138"/>
          <p14:tracePt t="152472" x="2417763" y="5921375"/>
          <p14:tracePt t="152504" x="2314575" y="5921375"/>
          <p14:tracePt t="152537" x="2263775" y="5921375"/>
          <p14:tracePt t="152568" x="2235200" y="5926138"/>
          <p14:tracePt t="152600" x="2182813" y="5949950"/>
          <p14:tracePt t="152633" x="2125663" y="5978525"/>
          <p14:tracePt t="152664" x="2068513" y="5994400"/>
          <p14:tracePt t="152696" x="2039938" y="6018213"/>
          <p14:tracePt t="152729" x="2022475" y="6029325"/>
          <p14:tracePt t="152761" x="2011363" y="6040438"/>
          <p14:tracePt t="152792" x="2006600" y="6051550"/>
          <p14:tracePt t="152824" x="2006600" y="6069013"/>
          <p14:tracePt t="152857" x="2011363" y="6097588"/>
          <p14:tracePt t="152888" x="2028825" y="6126163"/>
          <p14:tracePt t="152921" x="2051050" y="6149975"/>
          <p14:tracePt t="152952" x="2085975" y="6172200"/>
          <p14:tracePt t="152985" x="2120900" y="6200775"/>
          <p14:tracePt t="153016" x="2171700" y="6223000"/>
          <p14:tracePt t="153048" x="2228850" y="6251575"/>
          <p14:tracePt t="153080" x="2279650" y="6257925"/>
          <p14:tracePt t="153112" x="2365375" y="6264275"/>
          <p14:tracePt t="153144" x="2474913" y="6269038"/>
          <p14:tracePt t="153176" x="2571750" y="6269038"/>
          <p14:tracePt t="153208" x="2622550" y="6251575"/>
          <p14:tracePt t="153240" x="2692400" y="6223000"/>
          <p14:tracePt t="153272" x="2743200" y="6200775"/>
          <p14:tracePt t="153304" x="2765425" y="6183313"/>
          <p14:tracePt t="153337" x="2782888" y="6172200"/>
          <p14:tracePt t="153368" x="2794000" y="6154738"/>
          <p14:tracePt t="153400" x="2806700" y="6126163"/>
          <p14:tracePt t="153432" x="2822575" y="6092825"/>
          <p14:tracePt t="153464" x="2822575" y="6064250"/>
          <p14:tracePt t="153497" x="2822575" y="6046788"/>
          <p14:tracePt t="153528" x="2822575" y="6029325"/>
          <p14:tracePt t="153598" x="2822575" y="6022975"/>
          <p14:tracePt t="153600" x="2822575" y="6018213"/>
          <p14:tracePt t="153624" x="2811463" y="6011863"/>
          <p14:tracePt t="153657" x="2765425" y="5994400"/>
          <p14:tracePt t="153688" x="2686050" y="5972175"/>
          <p14:tracePt t="153721" x="2593975" y="5949950"/>
          <p14:tracePt t="153752" x="2492375" y="5937250"/>
          <p14:tracePt t="153784" x="2382838" y="5926138"/>
          <p14:tracePt t="153816" x="2263775" y="5926138"/>
          <p14:tracePt t="153848" x="2200275" y="5926138"/>
          <p14:tracePt t="153880" x="2143125" y="5926138"/>
          <p14:tracePt t="153912" x="2074863" y="5949950"/>
          <p14:tracePt t="153944" x="2035175" y="5965825"/>
          <p14:tracePt t="153976" x="2022475" y="5978525"/>
          <p14:tracePt t="154009" x="2022475" y="5989638"/>
          <p14:tracePt t="154040" x="2011363" y="6018213"/>
          <p14:tracePt t="154072" x="2006600" y="6057900"/>
          <p14:tracePt t="154104" x="2006600" y="6097588"/>
          <p14:tracePt t="154137" x="2011363" y="6132513"/>
          <p14:tracePt t="154168" x="2028825" y="6165850"/>
          <p14:tracePt t="154200" x="2057400" y="6194425"/>
          <p14:tracePt t="154232" x="2114550" y="6229350"/>
          <p14:tracePt t="154264" x="2182813" y="6257925"/>
          <p14:tracePt t="154296" x="2320925" y="6280150"/>
          <p14:tracePt t="154328" x="2428875" y="6280150"/>
          <p14:tracePt t="154360" x="2560638" y="6269038"/>
          <p14:tracePt t="154393" x="2697163" y="6240463"/>
          <p14:tracePt t="154424" x="2800350" y="6218238"/>
          <p14:tracePt t="154457" x="2874963" y="6189663"/>
          <p14:tracePt t="154488" x="2932113" y="6165850"/>
          <p14:tracePt t="154521" x="2978150" y="6143625"/>
          <p14:tracePt t="154552" x="2989263" y="6132513"/>
          <p14:tracePt t="154584" x="2994025" y="6108700"/>
          <p14:tracePt t="154616" x="3000375" y="6086475"/>
          <p14:tracePt t="154648" x="3006725" y="6069013"/>
          <p14:tracePt t="154680" x="3006725" y="6057900"/>
          <p14:tracePt t="154712" x="3006725" y="6051550"/>
          <p14:tracePt t="154744" x="3006725" y="6046788"/>
          <p14:tracePt t="154776" x="2994025" y="6035675"/>
          <p14:tracePt t="154808" x="2960688" y="6018213"/>
          <p14:tracePt t="154840" x="2868613" y="5983288"/>
          <p14:tracePt t="154872" x="2725738" y="5949950"/>
          <p14:tracePt t="154904" x="2617788" y="5921375"/>
          <p14:tracePt t="154936" x="2554288" y="5908675"/>
          <p14:tracePt t="154968" x="2492375" y="5903913"/>
          <p14:tracePt t="155001" x="2382838" y="5897563"/>
          <p14:tracePt t="155032" x="2178050" y="5897563"/>
          <p14:tracePt t="155064" x="2035175" y="5915025"/>
          <p14:tracePt t="155096" x="1982788" y="5926138"/>
          <p14:tracePt t="155128" x="1971675" y="5937250"/>
          <p14:tracePt t="155160" x="1960563" y="5943600"/>
          <p14:tracePt t="155192" x="1960563" y="5949950"/>
          <p14:tracePt t="155224" x="1954213" y="5961063"/>
          <p14:tracePt t="155256" x="1954213" y="6007100"/>
          <p14:tracePt t="155288" x="1954213" y="6075363"/>
          <p14:tracePt t="155321" x="1971675" y="6149975"/>
          <p14:tracePt t="155352" x="2000250" y="6189663"/>
          <p14:tracePt t="155384" x="2039938" y="6223000"/>
          <p14:tracePt t="155416" x="2114550" y="6269038"/>
          <p14:tracePt t="155450" x="2200275" y="6303963"/>
          <p14:tracePt t="155480" x="2320925" y="6308725"/>
          <p14:tracePt t="155512" x="2393950" y="6308725"/>
          <p14:tracePt t="155544" x="2508250" y="6280150"/>
          <p14:tracePt t="155576" x="2635250" y="6246813"/>
          <p14:tracePt t="155608" x="2743200" y="6207125"/>
          <p14:tracePt t="155640" x="2778125" y="6178550"/>
          <p14:tracePt t="155672" x="2800350" y="6161088"/>
          <p14:tracePt t="155704" x="2822575" y="6132513"/>
          <p14:tracePt t="155737" x="2835275" y="6108700"/>
          <p14:tracePt t="155768" x="2863850" y="6075363"/>
          <p14:tracePt t="155800" x="2874963" y="6051550"/>
          <p14:tracePt t="155832" x="2879725" y="6040438"/>
          <p14:tracePt t="155864" x="2879725" y="6035675"/>
          <p14:tracePt t="156022" x="2879725" y="6029325"/>
          <p14:tracePt t="156046" x="2879725" y="6022975"/>
          <p14:tracePt t="156046" x="2868613" y="6018213"/>
          <p14:tracePt t="156070" x="2806700" y="5983288"/>
          <p14:tracePt t="156095" x="2703513" y="5949950"/>
          <p14:tracePt t="156127" x="2646363" y="5926138"/>
          <p14:tracePt t="156159" x="2582863" y="5908675"/>
          <p14:tracePt t="156191" x="2503488" y="5897563"/>
          <p14:tracePt t="156223" x="2422525" y="5892800"/>
          <p14:tracePt t="156255" x="2371725" y="5892800"/>
          <p14:tracePt t="156287" x="2320925" y="5892800"/>
          <p14:tracePt t="156319" x="2274888" y="5892800"/>
          <p14:tracePt t="156351" x="2251075" y="5903913"/>
          <p14:tracePt t="156383" x="2228850" y="5915025"/>
          <p14:tracePt t="156415" x="2217738" y="5921375"/>
          <p14:tracePt t="156447" x="2211388" y="5926138"/>
          <p14:tracePt t="156479" x="2206625" y="5932488"/>
          <p14:tracePt t="156511" x="2200275" y="5943600"/>
          <p14:tracePt t="156544" x="2189163" y="5954713"/>
          <p14:tracePt t="156575" x="2178050" y="5994400"/>
          <p14:tracePt t="156609" x="2165350" y="6046788"/>
          <p14:tracePt t="156640" x="2160588" y="6097588"/>
          <p14:tracePt t="156671" x="2154238" y="6121400"/>
          <p14:tracePt t="156703" x="2154238" y="6126163"/>
          <p14:tracePt t="156736" x="2154238" y="6132513"/>
          <p14:tracePt t="156767" x="2160588" y="6143625"/>
          <p14:tracePt t="156799" x="2165350" y="6149975"/>
          <p14:tracePt t="156831" x="2178050" y="6161088"/>
          <p14:tracePt t="156863" x="2217738" y="6183313"/>
          <p14:tracePt t="156895" x="2292350" y="6211888"/>
          <p14:tracePt t="156927" x="2428875" y="6223000"/>
          <p14:tracePt t="156959" x="2497138" y="6223000"/>
          <p14:tracePt t="156991" x="2560638" y="6207125"/>
          <p14:tracePt t="157023" x="2593975" y="6189663"/>
          <p14:tracePt t="157056" x="2611438" y="6183313"/>
          <p14:tracePt t="157087" x="2622550" y="6183313"/>
          <p14:tracePt t="15756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914400" y="990600"/>
            <a:ext cx="7620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1.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 decay (occurs among the heavier elements)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sym typeface="Symbol" pitchFamily="18" charset="2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Symbol" pitchFamily="18" charset="2"/>
              </a:rPr>
              <a:t>2. </a:t>
            </a:r>
            <a:r>
              <a:rPr lang="en-US" sz="2800" dirty="0" smtClean="0">
                <a:latin typeface="Times New Roman" pitchFamily="18" charset="0"/>
                <a:sym typeface="Symbol" pitchFamily="18" charset="2"/>
              </a:rPr>
              <a:t></a:t>
            </a:r>
            <a:r>
              <a:rPr lang="en-US" sz="2800" baseline="30000" dirty="0" smtClean="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2800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dirty="0">
                <a:latin typeface="Times New Roman" pitchFamily="18" charset="0"/>
                <a:sym typeface="Symbol" pitchFamily="18" charset="2"/>
              </a:rPr>
              <a:t>decay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Symbol" pitchFamily="18" charset="2"/>
              </a:rPr>
              <a:t>3. Positron emission</a:t>
            </a: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Symbol" pitchFamily="18" charset="2"/>
              </a:rPr>
              <a:t>4. Electron capture</a:t>
            </a:r>
          </a:p>
          <a:p>
            <a:pPr>
              <a:spcBef>
                <a:spcPct val="50000"/>
              </a:spcBef>
            </a:pPr>
            <a:endParaRPr lang="en-US" dirty="0">
              <a:latin typeface="Times New Roman" pitchFamily="18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  <a:sym typeface="Symbol" pitchFamily="18" charset="2"/>
              </a:rPr>
              <a:t>5. Spontaneous fission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r>
              <a:rPr lang="en-US" dirty="0" smtClean="0"/>
              <a:t>Types </a:t>
            </a:r>
            <a:r>
              <a:rPr lang="en-US" dirty="0"/>
              <a:t>of Decay</a:t>
            </a:r>
          </a:p>
        </p:txBody>
      </p:sp>
      <p:graphicFrame>
        <p:nvGraphicFramePr>
          <p:cNvPr id="268292" name="Object 4"/>
          <p:cNvGraphicFramePr>
            <a:graphicFrameLocks noChangeAspect="1"/>
          </p:cNvGraphicFramePr>
          <p:nvPr/>
        </p:nvGraphicFramePr>
        <p:xfrm>
          <a:off x="1581150" y="1524000"/>
          <a:ext cx="48387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1" name="Equation" r:id="rId6" imgW="1676160" imgH="241200" progId="Equation.3">
                  <p:embed/>
                </p:oleObj>
              </mc:Choice>
              <mc:Fallback>
                <p:oleObj name="Equation" r:id="rId6" imgW="167616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1524000"/>
                        <a:ext cx="48387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3" name="Object 5"/>
          <p:cNvGraphicFramePr>
            <a:graphicFrameLocks noChangeAspect="1"/>
          </p:cNvGraphicFramePr>
          <p:nvPr/>
        </p:nvGraphicFramePr>
        <p:xfrm>
          <a:off x="1560513" y="2667000"/>
          <a:ext cx="52736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2" name="Equation" r:id="rId8" imgW="1815840" imgH="241200" progId="Equation.3">
                  <p:embed/>
                </p:oleObj>
              </mc:Choice>
              <mc:Fallback>
                <p:oleObj name="Equation" r:id="rId8" imgW="18158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2667000"/>
                        <a:ext cx="5273675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4" name="Object 6"/>
          <p:cNvGraphicFramePr>
            <a:graphicFrameLocks noChangeAspect="1"/>
          </p:cNvGraphicFramePr>
          <p:nvPr/>
        </p:nvGraphicFramePr>
        <p:xfrm>
          <a:off x="1562100" y="3878263"/>
          <a:ext cx="5434013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3" name="Equation" r:id="rId10" imgW="1879560" imgH="241200" progId="Equation.3">
                  <p:embed/>
                </p:oleObj>
              </mc:Choice>
              <mc:Fallback>
                <p:oleObj name="Equation" r:id="rId10" imgW="18795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3878263"/>
                        <a:ext cx="5434013" cy="69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5" name="Object 7"/>
          <p:cNvGraphicFramePr>
            <a:graphicFrameLocks noChangeAspect="1"/>
          </p:cNvGraphicFramePr>
          <p:nvPr/>
        </p:nvGraphicFramePr>
        <p:xfrm>
          <a:off x="1560513" y="5019675"/>
          <a:ext cx="54911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4" name="Equation" r:id="rId12" imgW="1892160" imgH="241200" progId="Equation.3">
                  <p:embed/>
                </p:oleObj>
              </mc:Choice>
              <mc:Fallback>
                <p:oleObj name="Equation" r:id="rId12" imgW="189216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5019675"/>
                        <a:ext cx="5491162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8296" name="Object 8"/>
          <p:cNvGraphicFramePr>
            <a:graphicFrameLocks noChangeAspect="1"/>
          </p:cNvGraphicFramePr>
          <p:nvPr/>
        </p:nvGraphicFramePr>
        <p:xfrm>
          <a:off x="1562100" y="6165850"/>
          <a:ext cx="612775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5" name="Equation" r:id="rId14" imgW="2120760" imgH="241200" progId="Equation.3">
                  <p:embed/>
                </p:oleObj>
              </mc:Choice>
              <mc:Fallback>
                <p:oleObj name="Equation" r:id="rId14" imgW="21207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6165850"/>
                        <a:ext cx="612775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82"/>
    </mc:Choice>
    <mc:Fallback xmlns="">
      <p:transition spd="slow" advTm="7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106" x="1778000" y="1349375"/>
          <p14:tracePt t="11378" x="0" y="0"/>
        </p14:tracePtLst>
        <p14:tracePtLst>
          <p14:tracePt t="12394" x="1749425" y="2303463"/>
          <p14:tracePt t="12558" x="0" y="0"/>
        </p14:tracePtLst>
        <p14:tracePtLst>
          <p14:tracePt t="13394" x="1863725" y="1382713"/>
          <p14:tracePt t="13973" x="0" y="0"/>
        </p14:tracePtLst>
        <p14:tracePtLst>
          <p14:tracePt t="15706" x="4394200" y="1989138"/>
          <p14:tracePt t="15826" x="4406900" y="1989138"/>
          <p14:tracePt t="15846" x="4411663" y="1989138"/>
          <p14:tracePt t="15857" x="4429125" y="1989138"/>
          <p14:tracePt t="15898" x="4440238" y="1989138"/>
          <p14:tracePt t="15936" x="4451350" y="1989138"/>
          <p14:tracePt t="15954" x="4464050" y="1982788"/>
          <p14:tracePt t="15986" x="4475163" y="1982788"/>
          <p14:tracePt t="16018" x="4492625" y="1982788"/>
          <p14:tracePt t="16050" x="4521200" y="1993900"/>
          <p14:tracePt t="16050" x="4525963" y="2000250"/>
          <p14:tracePt t="16082" x="4532313" y="2000250"/>
          <p14:tracePt t="16113" x="4537075" y="2000250"/>
          <p14:tracePt t="16145" x="4543425" y="2000250"/>
          <p14:tracePt t="16398" x="0" y="0"/>
        </p14:tracePtLst>
        <p14:tracePtLst>
          <p14:tracePt t="20739" x="1417638" y="2582863"/>
          <p14:tracePt t="21020" x="0" y="0"/>
        </p14:tracePtLst>
        <p14:tracePtLst>
          <p14:tracePt t="24575" x="1874838" y="3211513"/>
          <p14:tracePt t="25193" x="1879600" y="3211513"/>
          <p14:tracePt t="25225" x="1885950" y="3211513"/>
          <p14:tracePt t="25233" x="1903413" y="3211513"/>
          <p14:tracePt t="25241" x="2120900" y="3160713"/>
          <p14:tracePt t="25272" x="2217738" y="3154363"/>
          <p14:tracePt t="25304" x="2246313" y="3149600"/>
          <p14:tracePt t="25336" x="2286000" y="3149600"/>
          <p14:tracePt t="25368" x="2400300" y="3136900"/>
          <p14:tracePt t="25400" x="2508250" y="3132138"/>
          <p14:tracePt t="25433" x="2549525" y="3132138"/>
          <p14:tracePt t="25464" x="2571750" y="3132138"/>
          <p14:tracePt t="25496" x="2657475" y="3121025"/>
          <p14:tracePt t="25529" x="2703513" y="3121025"/>
          <p14:tracePt t="25560" x="2708275" y="3121025"/>
          <p14:tracePt t="25593" x="2714625" y="3121025"/>
          <p14:tracePt t="25657" x="2720975" y="3121025"/>
          <p14:tracePt t="25658" x="2725738" y="3121025"/>
          <p14:tracePt t="25688" x="2732088" y="3121025"/>
          <p14:tracePt t="25720" x="2743200" y="3121025"/>
          <p14:tracePt t="25752" x="2760663" y="3125788"/>
          <p14:tracePt t="25784" x="2771775" y="3125788"/>
          <p14:tracePt t="25816" x="2778125" y="3132138"/>
          <p14:tracePt t="25848" x="2800350" y="3136900"/>
          <p14:tracePt t="25880" x="2800350" y="3143250"/>
          <p14:tracePt t="25912" x="2806700" y="3143250"/>
          <p14:tracePt t="25977" x="2811463" y="3149600"/>
          <p14:tracePt t="26017" x="2817813" y="3149600"/>
          <p14:tracePt t="26546" x="2822575" y="3149600"/>
          <p14:tracePt t="26546" x="0" y="0"/>
        </p14:tracePtLst>
        <p14:tracePtLst>
          <p14:tracePt t="33443" x="1760538" y="4394200"/>
          <p14:tracePt t="33930" x="0" y="0"/>
        </p14:tracePtLst>
        <p14:tracePtLst>
          <p14:tracePt t="34593" x="2925763" y="4406900"/>
          <p14:tracePt t="34736" x="0" y="0"/>
        </p14:tracePtLst>
        <p14:tracePtLst>
          <p14:tracePt t="35707" x="4222750" y="4440238"/>
          <p14:tracePt t="35890" x="4229100" y="4440238"/>
          <p14:tracePt t="35898" x="4246563" y="4440238"/>
          <p14:tracePt t="35907" x="4279900" y="4429125"/>
          <p14:tracePt t="35939" x="4314825" y="4418013"/>
          <p14:tracePt t="35971" x="4354513" y="4406900"/>
          <p14:tracePt t="36003" x="4389438" y="4400550"/>
          <p14:tracePt t="36036" x="4422775" y="4389438"/>
          <p14:tracePt t="36067" x="4440238" y="4383088"/>
          <p14:tracePt t="36099" x="4446588" y="4383088"/>
          <p14:tracePt t="36130" x="4457700" y="4378325"/>
          <p14:tracePt t="36273" x="4446588" y="4378325"/>
          <p14:tracePt t="36290" x="4435475" y="4378325"/>
          <p14:tracePt t="36297" x="4406900" y="4389438"/>
          <p14:tracePt t="36322" x="4383088" y="4406900"/>
          <p14:tracePt t="36354" x="4349750" y="4411663"/>
          <p14:tracePt t="36386" x="4308475" y="4435475"/>
          <p14:tracePt t="36418" x="4268788" y="4446588"/>
          <p14:tracePt t="36450" x="4251325" y="4451350"/>
          <p14:tracePt t="36482" x="4246563" y="4457700"/>
          <p14:tracePt t="36761" x="4240213" y="4464050"/>
          <p14:tracePt t="36785" x="4235450" y="4464050"/>
          <p14:tracePt t="36805" x="4222750" y="4468813"/>
          <p14:tracePt t="36874" x="4217988" y="4468813"/>
          <p14:tracePt t="36921" x="4211638" y="4468813"/>
          <p14:tracePt t="36953" x="4211638" y="4475163"/>
          <p14:tracePt t="37259" x="0" y="0"/>
        </p14:tracePtLst>
        <p14:tracePtLst>
          <p14:tracePt t="38818" x="3937000" y="3222625"/>
          <p14:tracePt t="39193" x="3943350" y="3222625"/>
          <p14:tracePt t="39201" x="3954463" y="3222625"/>
          <p14:tracePt t="39206" x="4040188" y="3194050"/>
          <p14:tracePt t="39238" x="4086225" y="3189288"/>
          <p14:tracePt t="39270" x="4108450" y="3182938"/>
          <p14:tracePt t="39302" x="4121150" y="3178175"/>
          <p14:tracePt t="39585" x="4121150" y="3171825"/>
          <p14:tracePt t="39585" x="0" y="0"/>
        </p14:tracePtLst>
        <p14:tracePtLst>
          <p14:tracePt t="64065" x="2182813" y="6475413"/>
          <p14:tracePt t="64618" x="2189163" y="6475413"/>
          <p14:tracePt t="64630" x="2200275" y="6475413"/>
          <p14:tracePt t="64641" x="2222500" y="6457950"/>
          <p14:tracePt t="64672" x="2235200" y="6451600"/>
          <p14:tracePt t="64704" x="2246313" y="6446838"/>
          <p14:tracePt t="64738" x="2257425" y="6440488"/>
          <p14:tracePt t="64768" x="2263775" y="6435725"/>
          <p14:tracePt t="64800" x="2263775" y="6423025"/>
          <p14:tracePt t="64833" x="2263775" y="6394450"/>
          <p14:tracePt t="64864" x="2263775" y="6378575"/>
          <p14:tracePt t="64896" x="2257425" y="6361113"/>
          <p14:tracePt t="64928" x="2246313" y="6337300"/>
          <p14:tracePt t="64961" x="2235200" y="6321425"/>
          <p14:tracePt t="64992" x="2222500" y="6321425"/>
          <p14:tracePt t="65024" x="2217738" y="6315075"/>
          <p14:tracePt t="65056" x="2182813" y="6315075"/>
          <p14:tracePt t="65088" x="2143125" y="6326188"/>
          <p14:tracePt t="65120" x="2120900" y="6337300"/>
          <p14:tracePt t="65152" x="2103438" y="6343650"/>
          <p14:tracePt t="65184" x="2079625" y="6354763"/>
          <p14:tracePt t="65216" x="2057400" y="6372225"/>
          <p14:tracePt t="65248" x="2039938" y="6372225"/>
          <p14:tracePt t="65281" x="2006600" y="6394450"/>
          <p14:tracePt t="65312" x="1971675" y="6407150"/>
          <p14:tracePt t="65344" x="1949450" y="6418263"/>
          <p14:tracePt t="65376" x="1931988" y="6429375"/>
          <p14:tracePt t="65409" x="1925638" y="6435725"/>
          <p14:tracePt t="65441" x="1920875" y="6440488"/>
          <p14:tracePt t="65472" x="1920875" y="6451600"/>
          <p14:tracePt t="65504" x="1920875" y="6486525"/>
          <p14:tracePt t="65536" x="1920875" y="6515100"/>
          <p14:tracePt t="65568" x="1936750" y="6537325"/>
          <p14:tracePt t="65601" x="1971675" y="6550025"/>
          <p14:tracePt t="65632" x="2017713" y="6572250"/>
          <p14:tracePt t="65665" x="2063750" y="6589713"/>
          <p14:tracePt t="65696" x="2103438" y="6589713"/>
          <p14:tracePt t="65728" x="2160588" y="6589713"/>
          <p14:tracePt t="65760" x="2206625" y="6589713"/>
          <p14:tracePt t="65792" x="2235200" y="6583363"/>
          <p14:tracePt t="65824" x="2239963" y="6583363"/>
          <p14:tracePt t="65856" x="2246313" y="6583363"/>
          <p14:tracePt t="65938" x="2257425" y="6578600"/>
          <p14:tracePt t="65946" x="2263775" y="6578600"/>
          <p14:tracePt t="65946" x="0" y="0"/>
        </p14:tracePtLst>
        <p14:tracePtLst>
          <p14:tracePt t="66795" x="3143250" y="6611938"/>
          <p14:tracePt t="67002" x="3149600" y="6611938"/>
          <p14:tracePt t="67170" x="3149600" y="6607175"/>
          <p14:tracePt t="67290" x="3154363" y="6607175"/>
          <p14:tracePt t="67370" x="3160713" y="6600825"/>
          <p14:tracePt t="67434" x="3165475" y="6600825"/>
          <p14:tracePt t="67466" x="3171825" y="6600825"/>
          <p14:tracePt t="67490" x="3178175" y="6594475"/>
          <p14:tracePt t="67514" x="3189288" y="6589713"/>
          <p14:tracePt t="67522" x="3228975" y="6572250"/>
          <p14:tracePt t="67540" x="3275013" y="6550025"/>
          <p14:tracePt t="67571" x="3279775" y="6550025"/>
          <p14:tracePt t="67930" x="3292475" y="6543675"/>
          <p14:tracePt t="67940" x="3308350" y="6532563"/>
          <p14:tracePt t="67941" x="3378200" y="6497638"/>
          <p14:tracePt t="67972" x="3394075" y="6492875"/>
          <p14:tracePt t="68004" x="3406775" y="6486525"/>
          <p14:tracePt t="68036" x="3411538" y="6486525"/>
          <p14:tracePt t="68068" x="3417888" y="6480175"/>
          <p14:tracePt t="68100" x="3440113" y="6469063"/>
          <p14:tracePt t="68132" x="3525838" y="6435725"/>
          <p14:tracePt t="68164" x="3725863" y="6354763"/>
          <p14:tracePt t="68197" x="3857625" y="6308725"/>
          <p14:tracePt t="68229" x="3921125" y="6286500"/>
          <p14:tracePt t="68260" x="3983038" y="6264275"/>
          <p14:tracePt t="68293" x="4086225" y="6235700"/>
          <p14:tracePt t="68324" x="4137025" y="6229350"/>
          <p14:tracePt t="68357" x="4171950" y="6223000"/>
          <p14:tracePt t="68388" x="4194175" y="6223000"/>
          <p14:tracePt t="68420" x="4211638" y="6223000"/>
          <p14:tracePt t="68452" x="4264025" y="6257925"/>
          <p14:tracePt t="68484" x="4337050" y="6308725"/>
          <p14:tracePt t="68516" x="4411663" y="6365875"/>
          <p14:tracePt t="68548" x="4475163" y="6411913"/>
          <p14:tracePt t="68580" x="4503738" y="6446838"/>
          <p14:tracePt t="68612" x="4521200" y="6457950"/>
          <p14:tracePt t="68644" x="4525963" y="6469063"/>
          <p14:tracePt t="68676" x="4532313" y="6475413"/>
          <p14:tracePt t="68709" x="4537075" y="6480175"/>
          <p14:tracePt t="68740" x="4537075" y="6492875"/>
          <p14:tracePt t="68772" x="4543425" y="6503988"/>
          <p14:tracePt t="68804" x="4543425" y="6508750"/>
          <p14:tracePt t="68836" x="4543425" y="6521450"/>
          <p14:tracePt t="68868" x="4543425" y="6526213"/>
          <p14:tracePt t="69051" x="4537075" y="6532563"/>
          <p14:tracePt t="69074" x="4532313" y="6532563"/>
          <p14:tracePt t="69122" x="4521200" y="6537325"/>
          <p14:tracePt t="69140" x="4514850" y="6537325"/>
          <p14:tracePt t="69148" x="4497388" y="6550025"/>
          <p14:tracePt t="69171" x="4457700" y="6561138"/>
          <p14:tracePt t="69204" x="4394200" y="6589713"/>
          <p14:tracePt t="69237" x="4275138" y="6623050"/>
          <p14:tracePt t="69267" x="4108450" y="6680200"/>
          <p14:tracePt t="69299" x="4051300" y="6704013"/>
          <p14:tracePt t="69331" x="4029075" y="6704013"/>
          <p14:tracePt t="69363" x="4011613" y="6715125"/>
          <p14:tracePt t="69395" x="3989388" y="6726238"/>
          <p14:tracePt t="69427" x="3954463" y="6726238"/>
          <p14:tracePt t="69459" x="3932238" y="6737350"/>
          <p14:tracePt t="69491" x="3897313" y="6750050"/>
          <p14:tracePt t="69523" x="3863975" y="6750050"/>
          <p14:tracePt t="69555" x="3829050" y="6761163"/>
          <p14:tracePt t="69587" x="3778250" y="6772275"/>
          <p14:tracePt t="69619" x="3663950" y="6783388"/>
          <p14:tracePt t="69651" x="3594100" y="6789738"/>
          <p14:tracePt t="69683" x="3571875" y="6794500"/>
          <p14:tracePt t="69716" x="3565525" y="6794500"/>
          <p14:tracePt t="69747" x="3554413" y="6794500"/>
          <p14:tracePt t="70170" x="3554413" y="6783388"/>
          <p14:tracePt t="70178" x="3549650" y="6765925"/>
          <p14:tracePt t="70186" x="3536950" y="6715125"/>
          <p14:tracePt t="70205" x="3525838" y="6657975"/>
          <p14:tracePt t="70238" x="3525838" y="6635750"/>
          <p14:tracePt t="7100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Fission </a:t>
            </a:r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89916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Fission yield curve varies with fissile isotope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2 peak areas for U and Pu thermal neutron induced fission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 Variation in light fragment peak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Influence of neutron energy observed </a:t>
            </a:r>
            <a:endParaRPr lang="en-US" sz="2000" dirty="0"/>
          </a:p>
        </p:txBody>
      </p:sp>
      <p:pic>
        <p:nvPicPr>
          <p:cNvPr id="391170" name="Picture 2" descr="File:ThermalFissionYield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667000"/>
            <a:ext cx="4667250" cy="3733800"/>
          </a:xfrm>
          <a:prstGeom prst="rect">
            <a:avLst/>
          </a:prstGeom>
          <a:noFill/>
        </p:spPr>
      </p:pic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362200"/>
            <a:ext cx="340042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19113" y="1905000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 smtClean="0"/>
              <a:t>235</a:t>
            </a:r>
            <a:r>
              <a:rPr lang="en-US" sz="2000" dirty="0" smtClean="0"/>
              <a:t>U fission yield 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77"/>
    </mc:Choice>
    <mc:Fallback xmlns="">
      <p:transition spd="slow" advTm="12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233" x="5275263" y="3549650"/>
          <p14:tracePt t="7432" x="5275263" y="3554413"/>
          <p14:tracePt t="7496" x="5275263" y="3560763"/>
          <p14:tracePt t="7521" x="5275263" y="3565525"/>
          <p14:tracePt t="7526" x="5275263" y="3571875"/>
          <p14:tracePt t="7537" x="5303838" y="3771900"/>
          <p14:tracePt t="7569" x="5349875" y="4017963"/>
          <p14:tracePt t="7569" x="5360988" y="4086225"/>
          <p14:tracePt t="7601" x="5378450" y="4229100"/>
          <p14:tracePt t="7601" x="5378450" y="4268788"/>
          <p14:tracePt t="7632" x="5394325" y="4371975"/>
          <p14:tracePt t="7632" x="5394325" y="4389438"/>
          <p14:tracePt t="7664" x="5394325" y="4411663"/>
          <p14:tracePt t="7696" x="5394325" y="4422775"/>
          <p14:tracePt t="7728" x="5394325" y="4435475"/>
          <p14:tracePt t="7760" x="5394325" y="4451350"/>
          <p14:tracePt t="7793" x="5394325" y="4525963"/>
          <p14:tracePt t="7825" x="5400675" y="4640263"/>
          <p14:tracePt t="7857" x="5407025" y="4675188"/>
          <p14:tracePt t="8421" x="0" y="0"/>
        </p14:tracePtLst>
        <p14:tracePtLst>
          <p14:tracePt t="9201" x="6543675" y="6418263"/>
          <p14:tracePt t="9376" x="6550025" y="6418263"/>
          <p14:tracePt t="9393" x="6561138" y="6411913"/>
          <p14:tracePt t="9400" x="6680200" y="6365875"/>
          <p14:tracePt t="9425" x="6783388" y="6354763"/>
          <p14:tracePt t="9458" x="6932613" y="6383338"/>
          <p14:tracePt t="9489" x="7075488" y="6423025"/>
          <p14:tracePt t="9521" x="7258050" y="6486525"/>
          <p14:tracePt t="9553" x="7435850" y="6543675"/>
          <p14:tracePt t="9585" x="7493000" y="6543675"/>
          <p14:tracePt t="9618" x="7515225" y="6537325"/>
          <p14:tracePt t="9649" x="7532688" y="6526213"/>
          <p14:tracePt t="9681" x="7543800" y="6526213"/>
          <p14:tracePt t="9713" x="7550150" y="6526213"/>
          <p14:tracePt t="9745" x="7554913" y="6521450"/>
          <p14:tracePt t="9777" x="7578725" y="6515100"/>
          <p14:tracePt t="9809" x="7600950" y="6508750"/>
          <p14:tracePt t="9841" x="7629525" y="6503988"/>
          <p14:tracePt t="9873" x="7651750" y="6497638"/>
          <p14:tracePt t="9905" x="7675563" y="6486525"/>
          <p14:tracePt t="9937" x="7693025" y="6480175"/>
          <p14:tracePt t="9969" x="7697788" y="6480175"/>
          <p14:tracePt t="10001" x="7704138" y="6480175"/>
          <p14:tracePt t="10033" x="7708900" y="6480175"/>
          <p14:tracePt t="10065" x="7715250" y="6475413"/>
          <p14:tracePt t="10152" x="7715250" y="6469063"/>
          <p14:tracePt t="10180" x="0" y="0"/>
        </p14:tracePtLst>
        <p14:tracePtLst>
          <p14:tracePt t="11345" x="536575" y="3011488"/>
          <p14:tracePt t="11568" x="536575" y="3017838"/>
          <p14:tracePt t="11664" x="536575" y="3022600"/>
          <p14:tracePt t="11680" x="536575" y="3028950"/>
          <p14:tracePt t="11688" x="531813" y="3103563"/>
          <p14:tracePt t="11720" x="531813" y="3217863"/>
          <p14:tracePt t="11751" x="525463" y="3268663"/>
          <p14:tracePt t="11783" x="525463" y="3275013"/>
          <p14:tracePt t="11815" x="525463" y="3303588"/>
          <p14:tracePt t="11848" x="514350" y="3365500"/>
          <p14:tracePt t="11879" x="514350" y="3440113"/>
          <p14:tracePt t="11911" x="503238" y="3536950"/>
          <p14:tracePt t="11943" x="496888" y="3736975"/>
          <p14:tracePt t="11975" x="479425" y="3978275"/>
          <p14:tracePt t="12007" x="479425" y="4132263"/>
          <p14:tracePt t="12039" x="479425" y="4275138"/>
          <p14:tracePt t="12071" x="492125" y="4383088"/>
          <p14:tracePt t="12103" x="496888" y="4411663"/>
          <p14:tracePt t="12135" x="496888" y="4446588"/>
          <p14:tracePt t="12135" x="496888" y="4451350"/>
          <p14:tracePt t="12168" x="503238" y="4475163"/>
          <p14:tracePt t="12199" x="503238" y="4479925"/>
          <p14:tracePt t="12400" x="514350" y="4475163"/>
          <p14:tracePt t="12408" x="525463" y="4451350"/>
          <p14:tracePt t="12424" x="549275" y="4303713"/>
          <p14:tracePt t="12453" x="582613" y="4165600"/>
          <p14:tracePt t="12484" x="646113" y="3794125"/>
          <p14:tracePt t="12516" x="668338" y="3629025"/>
          <p14:tracePt t="12548" x="703263" y="3486150"/>
          <p14:tracePt t="12581" x="731838" y="3349625"/>
          <p14:tracePt t="12612" x="736600" y="3332163"/>
          <p14:tracePt t="12644" x="749300" y="3292475"/>
          <p14:tracePt t="12677" x="760413" y="3235325"/>
          <p14:tracePt t="12708" x="760413" y="3206750"/>
          <p14:tracePt t="12740" x="777875" y="3125788"/>
          <p14:tracePt t="12772" x="782638" y="3092450"/>
          <p14:tracePt t="12804" x="782638" y="3086100"/>
          <p14:tracePt t="13352" x="0" y="0"/>
        </p14:tracePtLst>
        <p14:tracePtLst>
          <p14:tracePt t="15968" x="828675" y="6521450"/>
          <p14:tracePt t="16088" x="835025" y="6515100"/>
          <p14:tracePt t="16120" x="839788" y="6515100"/>
          <p14:tracePt t="16136" x="850900" y="6515100"/>
          <p14:tracePt t="16137" x="920750" y="6503988"/>
          <p14:tracePt t="16167" x="1050925" y="6464300"/>
          <p14:tracePt t="16199" x="1063625" y="6457950"/>
          <p14:tracePt t="16457" x="1057275" y="6457950"/>
          <p14:tracePt t="16472" x="1050925" y="6457950"/>
          <p14:tracePt t="16472" x="1035050" y="6464300"/>
          <p14:tracePt t="16502" x="1017588" y="6469063"/>
          <p14:tracePt t="16533" x="1000125" y="6475413"/>
          <p14:tracePt t="16565" x="982663" y="6475413"/>
          <p14:tracePt t="16598" x="960438" y="6480175"/>
          <p14:tracePt t="16629" x="908050" y="6497638"/>
          <p14:tracePt t="16661" x="892175" y="6503988"/>
          <p14:tracePt t="16878" x="903288" y="6503988"/>
          <p14:tracePt t="16896" x="925513" y="6503988"/>
          <p14:tracePt t="16904" x="1114425" y="6475413"/>
          <p14:tracePt t="16923" x="1760538" y="6532563"/>
          <p14:tracePt t="16954" x="2503488" y="6704013"/>
          <p14:tracePt t="16987" x="3165475" y="6765925"/>
          <p14:tracePt t="17019" x="3536950" y="6794500"/>
          <p14:tracePt t="17050" x="3811588" y="6811963"/>
          <p14:tracePt t="17082" x="3965575" y="6811963"/>
          <p14:tracePt t="17114" x="4114800" y="6811963"/>
          <p14:tracePt t="17146" x="4264025" y="6818313"/>
          <p14:tracePt t="17178" x="4429125" y="6829425"/>
          <p14:tracePt t="17210" x="4492625" y="6807200"/>
          <p14:tracePt t="17243" x="4514850" y="6807200"/>
          <p14:tracePt t="17275" x="4549775" y="6800850"/>
          <p14:tracePt t="17306" x="4560888" y="6789738"/>
          <p14:tracePt t="17338" x="4572000" y="6783388"/>
          <p14:tracePt t="17370" x="4583113" y="6772275"/>
          <p14:tracePt t="17402" x="4594225" y="6743700"/>
          <p14:tracePt t="17434" x="4606925" y="6721475"/>
          <p14:tracePt t="17466" x="4618038" y="6697663"/>
          <p14:tracePt t="17498" x="4622800" y="6669088"/>
          <p14:tracePt t="17531" x="4629150" y="6657975"/>
          <p14:tracePt t="17562" x="4635500" y="6651625"/>
          <p14:tracePt t="17594" x="4635500" y="6635750"/>
          <p14:tracePt t="17626" x="4635500" y="6618288"/>
          <p14:tracePt t="17659" x="4635500" y="6589713"/>
          <p14:tracePt t="17690" x="4635500" y="6561138"/>
          <p14:tracePt t="17722" x="4635500" y="6550025"/>
          <p14:tracePt t="18811" x="0" y="0"/>
        </p14:tracePtLst>
        <p14:tracePtLst>
          <p14:tracePt t="22757" x="4011613" y="3028950"/>
          <p14:tracePt t="23096" x="4000500" y="3022600"/>
          <p14:tracePt t="23104" x="3989388" y="3022600"/>
          <p14:tracePt t="23112" x="3921125" y="2989263"/>
          <p14:tracePt t="23138" x="3857625" y="2960688"/>
          <p14:tracePt t="23170" x="3846513" y="2954338"/>
          <p14:tracePt t="23202" x="3817938" y="2936875"/>
          <p14:tracePt t="23234" x="3697288" y="2879725"/>
          <p14:tracePt t="23266" x="3640138" y="2846388"/>
          <p14:tracePt t="23298" x="3565525" y="2806700"/>
          <p14:tracePt t="23332" x="3468688" y="2765425"/>
          <p14:tracePt t="23362" x="3446463" y="2754313"/>
          <p14:tracePt t="23394" x="3429000" y="2749550"/>
          <p14:tracePt t="23426" x="3400425" y="2749550"/>
          <p14:tracePt t="23459" x="3378200" y="2749550"/>
          <p14:tracePt t="23490" x="3332163" y="2765425"/>
          <p14:tracePt t="23522" x="3286125" y="2782888"/>
          <p14:tracePt t="23554" x="3246438" y="2811463"/>
          <p14:tracePt t="23586" x="3206750" y="2835275"/>
          <p14:tracePt t="23618" x="3125788" y="2903538"/>
          <p14:tracePt t="23651" x="3022600" y="2978150"/>
          <p14:tracePt t="23682" x="2949575" y="3046413"/>
          <p14:tracePt t="23715" x="2908300" y="3092450"/>
          <p14:tracePt t="23746" x="2879725" y="3136900"/>
          <p14:tracePt t="23779" x="2835275" y="3194050"/>
          <p14:tracePt t="23811" x="2806700" y="3240088"/>
          <p14:tracePt t="23842" x="2789238" y="3279775"/>
          <p14:tracePt t="23874" x="2771775" y="3336925"/>
          <p14:tracePt t="23906" x="2760663" y="3475038"/>
          <p14:tracePt t="23938" x="2760663" y="3582988"/>
          <p14:tracePt t="23970" x="2794000" y="3703638"/>
          <p14:tracePt t="24002" x="2868613" y="3829050"/>
          <p14:tracePt t="24034" x="3006725" y="4000500"/>
          <p14:tracePt t="24066" x="3211513" y="4149725"/>
          <p14:tracePt t="24098" x="3394075" y="4246563"/>
          <p14:tracePt t="24130" x="3560763" y="4268788"/>
          <p14:tracePt t="24162" x="3789363" y="4257675"/>
          <p14:tracePt t="24194" x="3989388" y="4222750"/>
          <p14:tracePt t="24226" x="4132263" y="4154488"/>
          <p14:tracePt t="24258" x="4200525" y="4079875"/>
          <p14:tracePt t="24291" x="4275138" y="3983038"/>
          <p14:tracePt t="24322" x="4332288" y="3903663"/>
          <p14:tracePt t="24355" x="4343400" y="3829050"/>
          <p14:tracePt t="24386" x="4360863" y="3743325"/>
          <p14:tracePt t="24418" x="4365625" y="3668713"/>
          <p14:tracePt t="24452" x="4365625" y="3600450"/>
          <p14:tracePt t="24482" x="4360863" y="3554413"/>
          <p14:tracePt t="24515" x="4337050" y="3497263"/>
          <p14:tracePt t="24546" x="4297363" y="3417888"/>
          <p14:tracePt t="24578" x="4211638" y="3308350"/>
          <p14:tracePt t="24611" x="4108450" y="3178175"/>
          <p14:tracePt t="24642" x="4000500" y="3063875"/>
          <p14:tracePt t="24674" x="3868738" y="2943225"/>
          <p14:tracePt t="24706" x="3800475" y="2897188"/>
          <p14:tracePt t="24738" x="3743325" y="2868613"/>
          <p14:tracePt t="24770" x="3589338" y="2800350"/>
          <p14:tracePt t="24802" x="3417888" y="2720975"/>
          <p14:tracePt t="24835" x="3365500" y="2703513"/>
          <p14:tracePt t="24866" x="3336925" y="2697163"/>
          <p14:tracePt t="24898" x="3321050" y="2697163"/>
          <p14:tracePt t="24930" x="3268663" y="2720975"/>
          <p14:tracePt t="24963" x="3171825" y="2771775"/>
          <p14:tracePt t="24994" x="3108325" y="2794000"/>
          <p14:tracePt t="25026" x="3063875" y="2846388"/>
          <p14:tracePt t="25058" x="2982913" y="2949575"/>
          <p14:tracePt t="25091" x="2921000" y="3063875"/>
          <p14:tracePt t="25122" x="2903538" y="3114675"/>
          <p14:tracePt t="25154" x="2879725" y="3178175"/>
          <p14:tracePt t="25186" x="2840038" y="3314700"/>
          <p14:tracePt t="25218" x="2811463" y="3497263"/>
          <p14:tracePt t="25250" x="2811463" y="3617913"/>
          <p14:tracePt t="25282" x="2817813" y="3732213"/>
          <p14:tracePt t="25314" x="2868613" y="3840163"/>
          <p14:tracePt t="25347" x="2978150" y="3989388"/>
          <p14:tracePt t="25378" x="3200400" y="4165600"/>
          <p14:tracePt t="25410" x="3446463" y="4297363"/>
          <p14:tracePt t="25442" x="3663950" y="4378325"/>
          <p14:tracePt t="25474" x="3960813" y="4411663"/>
          <p14:tracePt t="25506" x="4268788" y="4354513"/>
          <p14:tracePt t="25538" x="4521200" y="4194175"/>
          <p14:tracePt t="25570" x="4594225" y="4092575"/>
          <p14:tracePt t="25602" x="4629150" y="4000500"/>
          <p14:tracePt t="25634" x="4640263" y="3892550"/>
          <p14:tracePt t="25666" x="4640263" y="3800475"/>
          <p14:tracePt t="25698" x="4640263" y="3703638"/>
          <p14:tracePt t="25730" x="4618038" y="3589338"/>
          <p14:tracePt t="25762" x="4565650" y="3440113"/>
          <p14:tracePt t="25794" x="4464050" y="3263900"/>
          <p14:tracePt t="25826" x="4349750" y="3114675"/>
          <p14:tracePt t="25858" x="4229100" y="2989263"/>
          <p14:tracePt t="25891" x="4121150" y="2897188"/>
          <p14:tracePt t="25922" x="3914775" y="2754313"/>
          <p14:tracePt t="25954" x="3829050" y="2697163"/>
          <p14:tracePt t="25986" x="3668713" y="2611438"/>
          <p14:tracePt t="26018" x="3571875" y="2560638"/>
          <p14:tracePt t="26050" x="3521075" y="2543175"/>
          <p14:tracePt t="26082" x="3486150" y="2536825"/>
          <p14:tracePt t="26114" x="3378200" y="2549525"/>
          <p14:tracePt t="26147" x="3263900" y="2578100"/>
          <p14:tracePt t="26178" x="3206750" y="2606675"/>
          <p14:tracePt t="26210" x="3154363" y="2657475"/>
          <p14:tracePt t="26242" x="3092450" y="2703513"/>
          <p14:tracePt t="26274" x="3057525" y="2736850"/>
          <p14:tracePt t="26306" x="3022600" y="2782888"/>
          <p14:tracePt t="26338" x="2954338" y="2897188"/>
          <p14:tracePt t="26371" x="2863850" y="3035300"/>
          <p14:tracePt t="26402" x="2806700" y="3160713"/>
          <p14:tracePt t="26434" x="2743200" y="3332163"/>
          <p14:tracePt t="26466" x="2697163" y="3486150"/>
          <p14:tracePt t="26498" x="2679700" y="3622675"/>
          <p14:tracePt t="26531" x="2674938" y="3736975"/>
          <p14:tracePt t="26562" x="2703513" y="3822700"/>
          <p14:tracePt t="26594" x="2749550" y="3903663"/>
          <p14:tracePt t="26626" x="2914650" y="4011613"/>
          <p14:tracePt t="26659" x="3292475" y="4171950"/>
          <p14:tracePt t="26690" x="3692525" y="4251325"/>
          <p14:tracePt t="26722" x="4079875" y="4251325"/>
          <p14:tracePt t="26755" x="4394200" y="4121150"/>
          <p14:tracePt t="26786" x="4508500" y="4035425"/>
          <p14:tracePt t="26818" x="4572000" y="3937000"/>
          <p14:tracePt t="26850" x="4622800" y="3789363"/>
          <p14:tracePt t="26883" x="4646613" y="3668713"/>
          <p14:tracePt t="26914" x="4646613" y="3532188"/>
          <p14:tracePt t="26947" x="4606925" y="3382963"/>
          <p14:tracePt t="26978" x="4525963" y="3222625"/>
          <p14:tracePt t="27010" x="4394200" y="3046413"/>
          <p14:tracePt t="27042" x="4206875" y="2851150"/>
          <p14:tracePt t="27074" x="4022725" y="2708275"/>
          <p14:tracePt t="27106" x="3886200" y="2628900"/>
          <p14:tracePt t="27138" x="3765550" y="2560638"/>
          <p14:tracePt t="27170" x="3692525" y="2532063"/>
          <p14:tracePt t="27202" x="3646488" y="2525713"/>
          <p14:tracePt t="27234" x="3589338" y="2520950"/>
          <p14:tracePt t="27267" x="3497263" y="2520950"/>
          <p14:tracePt t="27298" x="3336925" y="2532063"/>
          <p14:tracePt t="27330" x="3178175" y="2589213"/>
          <p14:tracePt t="27363" x="3086100" y="2628900"/>
          <p14:tracePt t="27394" x="3028950" y="2679700"/>
          <p14:tracePt t="27426" x="2932113" y="2800350"/>
          <p14:tracePt t="27460" x="2806700" y="2943225"/>
          <p14:tracePt t="27490" x="2725738" y="3046413"/>
          <p14:tracePt t="27522" x="2668588" y="3160713"/>
          <p14:tracePt t="27554" x="2622550" y="3308350"/>
          <p14:tracePt t="27586" x="2600325" y="3492500"/>
          <p14:tracePt t="27618" x="2600325" y="3646488"/>
          <p14:tracePt t="27650" x="2635250" y="3778250"/>
          <p14:tracePt t="27682" x="2714625" y="3908425"/>
          <p14:tracePt t="27714" x="2857500" y="4029075"/>
          <p14:tracePt t="27746" x="3068638" y="4149725"/>
          <p14:tracePt t="27779" x="3314700" y="4222750"/>
          <p14:tracePt t="27810" x="3560763" y="4240213"/>
          <p14:tracePt t="27842" x="3794125" y="4178300"/>
          <p14:tracePt t="27875" x="4022725" y="4051300"/>
          <p14:tracePt t="27906" x="4125913" y="3949700"/>
          <p14:tracePt t="27938" x="4211638" y="3811588"/>
          <p14:tracePt t="27970" x="4297363" y="3640138"/>
          <p14:tracePt t="28004" x="4337050" y="3525838"/>
          <p14:tracePt t="28034" x="4354513" y="3417888"/>
          <p14:tracePt t="28066" x="4365625" y="3325813"/>
          <p14:tracePt t="28098" x="4365625" y="3235325"/>
          <p14:tracePt t="28130" x="4343400" y="3114675"/>
          <p14:tracePt t="28162" x="4279900" y="3000375"/>
          <p14:tracePt t="28194" x="4189413" y="2879725"/>
          <p14:tracePt t="28226" x="4011613" y="2743200"/>
          <p14:tracePt t="28259" x="3754438" y="2611438"/>
          <p14:tracePt t="28290" x="3560763" y="2532063"/>
          <p14:tracePt t="28322" x="3451225" y="2503488"/>
          <p14:tracePt t="28354" x="3217863" y="2439988"/>
          <p14:tracePt t="28387" x="2932113" y="2393950"/>
          <p14:tracePt t="28418" x="2851150" y="2389188"/>
          <p14:tracePt t="28451" x="2840038" y="2389188"/>
          <p14:tracePt t="28482" x="2822575" y="2406650"/>
          <p14:tracePt t="28514" x="2800350" y="2446338"/>
          <p14:tracePt t="28546" x="2771775" y="2514600"/>
          <p14:tracePt t="28578" x="2749550" y="2589213"/>
          <p14:tracePt t="28610" x="2736850" y="2720975"/>
          <p14:tracePt t="28642" x="2736850" y="2925763"/>
          <p14:tracePt t="28674" x="2749550" y="3011488"/>
          <p14:tracePt t="28706" x="2749550" y="3017838"/>
          <p14:tracePt t="28863" x="0" y="0"/>
        </p14:tracePtLst>
        <p14:tracePtLst>
          <p14:tracePt t="30139" x="3132138" y="2892425"/>
          <p14:tracePt t="30392" x="3154363" y="2892425"/>
          <p14:tracePt t="30400" x="3182938" y="2886075"/>
          <p14:tracePt t="30402" x="3222625" y="2879725"/>
          <p14:tracePt t="30434" x="3235325" y="2874963"/>
          <p14:tracePt t="30560" x="3240088" y="2874963"/>
          <p14:tracePt t="30600" x="3246438" y="2874963"/>
          <p14:tracePt t="30648" x="3251200" y="2874963"/>
          <p14:tracePt t="30656" x="3257550" y="2879725"/>
          <p14:tracePt t="30664" x="3268663" y="2897188"/>
          <p14:tracePt t="30690" x="3275013" y="2903538"/>
          <p14:tracePt t="30722" x="3279775" y="2908300"/>
          <p14:tracePt t="30792" x="3286125" y="2914650"/>
          <p14:tracePt t="30953" x="3292475" y="2914650"/>
          <p14:tracePt t="31070" x="0" y="0"/>
        </p14:tracePtLst>
        <p14:tracePtLst>
          <p14:tracePt t="35465" x="2178050" y="3154363"/>
          <p14:tracePt t="35896" x="2171700" y="3154363"/>
          <p14:tracePt t="35912" x="2165350" y="3154363"/>
          <p14:tracePt t="35915" x="2154238" y="3154363"/>
          <p14:tracePt t="35939" x="2051050" y="3114675"/>
          <p14:tracePt t="35971" x="1851025" y="3022600"/>
          <p14:tracePt t="36004" x="1754188" y="2978150"/>
          <p14:tracePt t="36036" x="1720850" y="2954338"/>
          <p14:tracePt t="36067" x="1663700" y="2943225"/>
          <p14:tracePt t="36099" x="1577975" y="2960688"/>
          <p14:tracePt t="36131" x="1457325" y="2978150"/>
          <p14:tracePt t="36163" x="1303338" y="2994025"/>
          <p14:tracePt t="36195" x="1239838" y="3028950"/>
          <p14:tracePt t="36227" x="1160463" y="3079750"/>
          <p14:tracePt t="36259" x="1096963" y="3136900"/>
          <p14:tracePt t="36291" x="1046163" y="3189288"/>
          <p14:tracePt t="36323" x="1006475" y="3240088"/>
          <p14:tracePt t="36355" x="989013" y="3275013"/>
          <p14:tracePt t="36387" x="960438" y="3325813"/>
          <p14:tracePt t="36419" x="942975" y="3406775"/>
          <p14:tracePt t="36451" x="942975" y="3463925"/>
          <p14:tracePt t="36483" x="971550" y="3536950"/>
          <p14:tracePt t="36516" x="1022350" y="3617913"/>
          <p14:tracePt t="36547" x="1114425" y="3732213"/>
          <p14:tracePt t="36579" x="1193800" y="3817938"/>
          <p14:tracePt t="36611" x="1250950" y="3868738"/>
          <p14:tracePt t="36643" x="1308100" y="3908425"/>
          <p14:tracePt t="36675" x="1417638" y="3965575"/>
          <p14:tracePt t="36708" x="1565275" y="4011613"/>
          <p14:tracePt t="36739" x="1697038" y="4051300"/>
          <p14:tracePt t="36771" x="1793875" y="4057650"/>
          <p14:tracePt t="36803" x="1868488" y="4057650"/>
          <p14:tracePt t="36835" x="1960563" y="4051300"/>
          <p14:tracePt t="36867" x="2028825" y="4035425"/>
          <p14:tracePt t="36899" x="2114550" y="3989388"/>
          <p14:tracePt t="36931" x="2182813" y="3937000"/>
          <p14:tracePt t="36963" x="2228850" y="3903663"/>
          <p14:tracePt t="36995" x="2268538" y="3863975"/>
          <p14:tracePt t="37028" x="2320925" y="3800475"/>
          <p14:tracePt t="37059" x="2371725" y="3736975"/>
          <p14:tracePt t="37091" x="2411413" y="3663950"/>
          <p14:tracePt t="37123" x="2439988" y="3589338"/>
          <p14:tracePt t="37156" x="2468563" y="3503613"/>
          <p14:tracePt t="37187" x="2474913" y="3457575"/>
          <p14:tracePt t="37219" x="2474913" y="3406775"/>
          <p14:tracePt t="37251" x="2474913" y="3371850"/>
          <p14:tracePt t="37283" x="2463800" y="3349625"/>
          <p14:tracePt t="37315" x="2446338" y="3332163"/>
          <p14:tracePt t="37348" x="2378075" y="3292475"/>
          <p14:tracePt t="37379" x="2217738" y="3222625"/>
          <p14:tracePt t="37411" x="2017713" y="3154363"/>
          <p14:tracePt t="37443" x="1920875" y="3136900"/>
          <p14:tracePt t="37477" x="1903413" y="3136900"/>
          <p14:tracePt t="37508" x="1863725" y="3132138"/>
          <p14:tracePt t="37539" x="1760538" y="3132138"/>
          <p14:tracePt t="37571" x="1628775" y="3132138"/>
          <p14:tracePt t="37603" x="1571625" y="3132138"/>
          <p14:tracePt t="37635" x="1565275" y="3132138"/>
          <p14:tracePt t="37667" x="1560513" y="3136900"/>
          <p14:tracePt t="37699" x="1543050" y="3149600"/>
          <p14:tracePt t="37731" x="1479550" y="3171825"/>
          <p14:tracePt t="37764" x="1400175" y="3200400"/>
          <p14:tracePt t="37795" x="1365250" y="3217863"/>
          <p14:tracePt t="37827" x="1360488" y="3217863"/>
          <p14:tracePt t="37919" x="0" y="0"/>
        </p14:tracePtLst>
        <p14:tracePtLst>
          <p14:tracePt t="44254" x="1303338" y="3321050"/>
          <p14:tracePt t="44554" x="0" y="0"/>
        </p14:tracePtLst>
        <p14:tracePtLst>
          <p14:tracePt t="45922" x="2006600" y="3457575"/>
          <p14:tracePt t="46336" x="0" y="0"/>
        </p14:tracePtLst>
        <p14:tracePtLst>
          <p14:tracePt t="61530" x="1450975" y="3097213"/>
          <p14:tracePt t="61971" x="0" y="0"/>
        </p14:tracePtLst>
        <p14:tracePtLst>
          <p14:tracePt t="62977" x="1714500" y="3165475"/>
          <p14:tracePt t="63332" x="0" y="0"/>
        </p14:tracePtLst>
        <p14:tracePtLst>
          <p14:tracePt t="65549" x="611188" y="3571875"/>
          <p14:tracePt t="65561" x="617538" y="3571875"/>
          <p14:tracePt t="65570" x="650875" y="3560763"/>
          <p14:tracePt t="65601" x="703263" y="3543300"/>
          <p14:tracePt t="65633" x="725488" y="3536950"/>
          <p14:tracePt t="65665" x="771525" y="3536950"/>
          <p14:tracePt t="65697" x="822325" y="3536950"/>
          <p14:tracePt t="65729" x="850900" y="3536950"/>
          <p14:tracePt t="65761" x="874713" y="3536950"/>
          <p14:tracePt t="65794" x="896938" y="3543300"/>
          <p14:tracePt t="65825" x="942975" y="3543300"/>
          <p14:tracePt t="65857" x="965200" y="3549650"/>
          <p14:tracePt t="65889" x="982663" y="3554413"/>
          <p14:tracePt t="65921" x="993775" y="3560763"/>
          <p14:tracePt t="65953" x="1000125" y="3560763"/>
          <p14:tracePt t="66097" x="1006475" y="3560763"/>
          <p14:tracePt t="66121" x="1017588" y="3565525"/>
          <p14:tracePt t="66408" x="0" y="0"/>
        </p14:tracePtLst>
        <p14:tracePtLst>
          <p14:tracePt t="68385" x="1463675" y="3160713"/>
          <p14:tracePt t="70040" x="1468438" y="3160713"/>
          <p14:tracePt t="70059" x="1485900" y="3160713"/>
          <p14:tracePt t="70059" x="1520825" y="3160713"/>
          <p14:tracePt t="70090" x="1543050" y="3165475"/>
          <p14:tracePt t="70122" x="1554163" y="3165475"/>
          <p14:tracePt t="70155" x="1571625" y="3165475"/>
          <p14:tracePt t="70186" x="1582738" y="3171825"/>
          <p14:tracePt t="70218" x="1600200" y="3178175"/>
          <p14:tracePt t="70250" x="1606550" y="3178175"/>
          <p14:tracePt t="70282" x="1622425" y="3182938"/>
          <p14:tracePt t="70314" x="1651000" y="3182938"/>
          <p14:tracePt t="70346" x="1703388" y="3194050"/>
          <p14:tracePt t="70378" x="1708150" y="3194050"/>
          <p14:tracePt t="70465" x="1714500" y="3194050"/>
          <p14:tracePt t="70496" x="1720850" y="3194050"/>
          <p14:tracePt t="70520" x="1725613" y="3194050"/>
          <p14:tracePt t="71080" x="1731963" y="3194050"/>
          <p14:tracePt t="71080" x="0" y="0"/>
        </p14:tracePtLst>
        <p14:tracePtLst>
          <p14:tracePt t="75009" x="3903663" y="3921125"/>
          <p14:tracePt t="75024" x="3908425" y="3921125"/>
          <p14:tracePt t="75030" x="3949700" y="3937000"/>
          <p14:tracePt t="75050" x="4017963" y="3954463"/>
          <p14:tracePt t="75088" x="4064000" y="3971925"/>
          <p14:tracePt t="75120" x="4137025" y="3994150"/>
          <p14:tracePt t="75152" x="4268788" y="4029075"/>
          <p14:tracePt t="75184" x="4314825" y="4035425"/>
          <p14:tracePt t="75216" x="4325938" y="4035425"/>
          <p14:tracePt t="75248" x="4354513" y="4035425"/>
          <p14:tracePt t="75280" x="4378325" y="4035425"/>
          <p14:tracePt t="75314" x="4383088" y="4035425"/>
          <p14:tracePt t="75457" x="0" y="0"/>
        </p14:tracePtLst>
        <p14:tracePtLst>
          <p14:tracePt t="76763" x="1503363" y="3360738"/>
          <p14:tracePt t="76857" x="1508125" y="3354388"/>
          <p14:tracePt t="77137" x="1514475" y="3354388"/>
          <p14:tracePt t="77193" x="1520825" y="3354388"/>
          <p14:tracePt t="77217" x="1525588" y="3354388"/>
          <p14:tracePt t="77241" x="1531938" y="3354388"/>
          <p14:tracePt t="77242" x="1536700" y="3354388"/>
          <p14:tracePt t="77272" x="1549400" y="3354388"/>
          <p14:tracePt t="77345" x="1554163" y="3354388"/>
          <p14:tracePt t="77348" x="1560513" y="3354388"/>
          <p14:tracePt t="77368" x="1571625" y="3354388"/>
          <p14:tracePt t="77400" x="1582738" y="3354388"/>
          <p14:tracePt t="77432" x="1600200" y="3354388"/>
          <p14:tracePt t="77467" x="1606550" y="3354388"/>
          <p14:tracePt t="77496" x="1617663" y="3354388"/>
          <p14:tracePt t="77528" x="1622425" y="3354388"/>
          <p14:tracePt t="77561" x="1635125" y="3354388"/>
          <p14:tracePt t="77592" x="1646238" y="3360738"/>
          <p14:tracePt t="77624" x="1657350" y="3360738"/>
          <p14:tracePt t="77656" x="1668463" y="3365500"/>
          <p14:tracePt t="77688" x="1674813" y="3365500"/>
          <p14:tracePt t="77720" x="1685925" y="3365500"/>
          <p14:tracePt t="77720" x="1685925" y="3371850"/>
          <p14:tracePt t="77753" x="1697038" y="3378200"/>
          <p14:tracePt t="77784" x="1708150" y="3382963"/>
          <p14:tracePt t="77816" x="1725613" y="3411538"/>
          <p14:tracePt t="77848" x="1760538" y="3446463"/>
          <p14:tracePt t="77880" x="1765300" y="3446463"/>
          <p14:tracePt t="77912" x="1765300" y="3451225"/>
          <p14:tracePt t="78009" x="1771650" y="3457575"/>
          <p14:tracePt t="78329" x="1765300" y="3457575"/>
          <p14:tracePt t="78345" x="1760538" y="3463925"/>
          <p14:tracePt t="78361" x="1749425" y="3463925"/>
          <p14:tracePt t="78371" x="1731963" y="3468688"/>
          <p14:tracePt t="78404" x="1703388" y="3479800"/>
          <p14:tracePt t="78436" x="1692275" y="3486150"/>
          <p14:tracePt t="78467" x="1674813" y="3486150"/>
          <p14:tracePt t="78500" x="1657350" y="3486150"/>
          <p14:tracePt t="78531" x="1635125" y="3492500"/>
          <p14:tracePt t="78563" x="1622425" y="3497263"/>
          <p14:tracePt t="78595" x="1606550" y="3503613"/>
          <p14:tracePt t="78627" x="1589088" y="3508375"/>
          <p14:tracePt t="78659" x="1571625" y="3508375"/>
          <p14:tracePt t="78692" x="1565275" y="3508375"/>
          <p14:tracePt t="78723" x="1560513" y="3508375"/>
          <p14:tracePt t="78793" x="1554163" y="3508375"/>
          <p14:tracePt t="79049" x="1554163" y="3497263"/>
          <p14:tracePt t="79059" x="1560513" y="3497263"/>
          <p14:tracePt t="79069" x="1571625" y="3475038"/>
          <p14:tracePt t="79101" x="1582738" y="3451225"/>
          <p14:tracePt t="79132" x="1582738" y="3440113"/>
          <p14:tracePt t="79164" x="1589088" y="3429000"/>
          <p14:tracePt t="79196" x="1593850" y="3417888"/>
          <p14:tracePt t="79230" x="1600200" y="3411538"/>
          <p14:tracePt t="79592" x="0" y="0"/>
        </p14:tracePtLst>
        <p14:tracePtLst>
          <p14:tracePt t="82724" x="2411413" y="3646488"/>
          <p14:tracePt t="83705" x="2417763" y="3646488"/>
          <p14:tracePt t="83720" x="2428875" y="3646488"/>
          <p14:tracePt t="83724" x="2439988" y="3640138"/>
          <p14:tracePt t="83754" x="2457450" y="3629025"/>
          <p14:tracePt t="83786" x="2463800" y="3629025"/>
          <p14:tracePt t="83818" x="2468563" y="3629025"/>
          <p14:tracePt t="83960" x="2474913" y="3629025"/>
          <p14:tracePt t="83960" x="0" y="0"/>
        </p14:tracePtLst>
        <p14:tracePtLst>
          <p14:tracePt t="85817" x="1679575" y="3160713"/>
          <p14:tracePt t="85832" x="1685925" y="3160713"/>
          <p14:tracePt t="85848" x="1692275" y="3160713"/>
          <p14:tracePt t="85860" x="1697038" y="3160713"/>
          <p14:tracePt t="85888" x="1708150" y="3160713"/>
          <p14:tracePt t="85926" x="1714500" y="3160713"/>
          <p14:tracePt t="85956" x="1731963" y="3160713"/>
          <p14:tracePt t="85984" x="1743075" y="3165475"/>
          <p14:tracePt t="86017" x="1749425" y="3165475"/>
          <p14:tracePt t="86056" x="1754188" y="3165475"/>
          <p14:tracePt t="86080" x="1765300" y="3165475"/>
          <p14:tracePt t="86349" x="0" y="0"/>
        </p14:tracePtLst>
        <p14:tracePtLst>
          <p14:tracePt t="99688" x="7537450" y="1839913"/>
          <p14:tracePt t="99737" x="7532688" y="1839913"/>
          <p14:tracePt t="99752" x="7521575" y="1839913"/>
          <p14:tracePt t="99760" x="7493000" y="1839913"/>
          <p14:tracePt t="99784" x="7407275" y="1839913"/>
          <p14:tracePt t="99784" x="7354888" y="1839913"/>
          <p14:tracePt t="99817" x="7150100" y="1828800"/>
          <p14:tracePt t="99817" x="7092950" y="1828800"/>
          <p14:tracePt t="99849" x="6989763" y="1822450"/>
          <p14:tracePt t="99881" x="6932613" y="1822450"/>
          <p14:tracePt t="99881" x="6886575" y="1822450"/>
          <p14:tracePt t="99914" x="6550025" y="1817688"/>
          <p14:tracePt t="99945" x="6372225" y="1868488"/>
          <p14:tracePt t="99976" x="6264275" y="1903413"/>
          <p14:tracePt t="99976" x="6251575" y="1903413"/>
          <p14:tracePt t="100009" x="6223000" y="1908175"/>
          <p14:tracePt t="100041" x="6211888" y="1908175"/>
          <p14:tracePt t="100072" x="6115050" y="1954213"/>
          <p14:tracePt t="100105" x="5994400" y="2051050"/>
          <p14:tracePt t="100137" x="5897563" y="2132013"/>
          <p14:tracePt t="100169" x="5840413" y="2200275"/>
          <p14:tracePt t="100201" x="5818188" y="2251075"/>
          <p14:tracePt t="100233" x="5811838" y="2279650"/>
          <p14:tracePt t="100265" x="5811838" y="2303463"/>
          <p14:tracePt t="100265" x="5811838" y="2314575"/>
          <p14:tracePt t="100297" x="5811838" y="2336800"/>
          <p14:tracePt t="100329" x="5835650" y="2365375"/>
          <p14:tracePt t="100361" x="5915025" y="2393950"/>
          <p14:tracePt t="100393" x="6007100" y="2428875"/>
          <p14:tracePt t="100425" x="6132513" y="2479675"/>
          <p14:tracePt t="100457" x="6315075" y="2525713"/>
          <p14:tracePt t="100489" x="6492875" y="2560638"/>
          <p14:tracePt t="100521" x="6651625" y="2600325"/>
          <p14:tracePt t="100553" x="6829425" y="2628900"/>
          <p14:tracePt t="100585" x="6954838" y="2635250"/>
          <p14:tracePt t="100617" x="7104063" y="2640013"/>
          <p14:tracePt t="100649" x="7343775" y="2640013"/>
          <p14:tracePt t="100681" x="7550150" y="2617788"/>
          <p14:tracePt t="100713" x="7669213" y="2593975"/>
          <p14:tracePt t="100746" x="7743825" y="2571750"/>
          <p14:tracePt t="100776" x="7807325" y="2554288"/>
          <p14:tracePt t="100776" x="7818438" y="2543175"/>
          <p14:tracePt t="100809" x="7858125" y="2514600"/>
          <p14:tracePt t="100841" x="7869238" y="2514600"/>
          <p14:tracePt t="100841" x="7869238" y="2508250"/>
          <p14:tracePt t="100873" x="7897813" y="2486025"/>
          <p14:tracePt t="100905" x="7961313" y="2439988"/>
          <p14:tracePt t="100937" x="7994650" y="2389188"/>
          <p14:tracePt t="100969" x="8012113" y="2360613"/>
          <p14:tracePt t="101001" x="8018463" y="2343150"/>
          <p14:tracePt t="101080" x="8018463" y="2336800"/>
          <p14:tracePt t="101128" x="8018463" y="2332038"/>
          <p14:tracePt t="101168" x="8018463" y="2325688"/>
          <p14:tracePt t="101176" x="8018463" y="2314575"/>
          <p14:tracePt t="101184" x="7989888" y="2279650"/>
          <p14:tracePt t="101203" x="7950200" y="2217738"/>
          <p14:tracePt t="101234" x="7897813" y="2178050"/>
          <p14:tracePt t="101266" x="7869238" y="2149475"/>
          <p14:tracePt t="101298" x="7807325" y="2108200"/>
          <p14:tracePt t="101331" x="7737475" y="2074863"/>
          <p14:tracePt t="101362" x="7664450" y="2039938"/>
          <p14:tracePt t="101394" x="7561263" y="1993900"/>
          <p14:tracePt t="101427" x="7486650" y="1965325"/>
          <p14:tracePt t="101459" x="7435850" y="1949450"/>
          <p14:tracePt t="101490" x="7372350" y="1936750"/>
          <p14:tracePt t="101522" x="7258050" y="1925638"/>
          <p14:tracePt t="101554" x="7069138" y="1920875"/>
          <p14:tracePt t="101586" x="6915150" y="1931988"/>
          <p14:tracePt t="101618" x="6778625" y="1982788"/>
          <p14:tracePt t="101650" x="6686550" y="2017713"/>
          <p14:tracePt t="101682" x="6623050" y="2051050"/>
          <p14:tracePt t="101715" x="6565900" y="2085975"/>
          <p14:tracePt t="101746" x="6503988" y="2120900"/>
          <p14:tracePt t="101778" x="6457950" y="2136775"/>
          <p14:tracePt t="101810" x="6423025" y="2160588"/>
          <p14:tracePt t="101842" x="6400800" y="2178050"/>
          <p14:tracePt t="101874" x="6343650" y="2193925"/>
          <p14:tracePt t="101907" x="6315075" y="2222500"/>
          <p14:tracePt t="101939" x="6297613" y="2228850"/>
          <p14:tracePt t="101970" x="6292850" y="2228850"/>
          <p14:tracePt t="102002" x="6264275" y="2239963"/>
          <p14:tracePt t="102002" x="0" y="0"/>
        </p14:tracePtLst>
        <p14:tracePtLst>
          <p14:tracePt t="106079" x="7308850" y="4492625"/>
          <p14:tracePt t="106232" x="7308850" y="4486275"/>
          <p14:tracePt t="106328" x="7315200" y="4486275"/>
          <p14:tracePt t="106640" x="7326313" y="4479925"/>
          <p14:tracePt t="106650" x="7337425" y="4475163"/>
          <p14:tracePt t="106650" x="7400925" y="4406900"/>
          <p14:tracePt t="106682" x="7429500" y="4349750"/>
          <p14:tracePt t="106714" x="7440613" y="4308475"/>
          <p14:tracePt t="106747" x="7451725" y="4268788"/>
          <p14:tracePt t="106778" x="7451725" y="4235450"/>
          <p14:tracePt t="106810" x="7464425" y="4183063"/>
          <p14:tracePt t="106842" x="7475538" y="4022725"/>
          <p14:tracePt t="106874" x="7493000" y="3932238"/>
          <p14:tracePt t="106906" x="7493000" y="3868738"/>
          <p14:tracePt t="106938" x="7493000" y="3800475"/>
          <p14:tracePt t="106970" x="7493000" y="3732213"/>
          <p14:tracePt t="107003" x="7493000" y="3692525"/>
          <p14:tracePt t="107034" x="7493000" y="3646488"/>
          <p14:tracePt t="107066" x="7486650" y="3578225"/>
          <p14:tracePt t="107098" x="7480300" y="3514725"/>
          <p14:tracePt t="107130" x="7469188" y="3451225"/>
          <p14:tracePt t="107162" x="7451725" y="3382963"/>
          <p14:tracePt t="107194" x="7440613" y="3332163"/>
          <p14:tracePt t="107226" x="7429500" y="3286125"/>
          <p14:tracePt t="107258" x="7412038" y="3228975"/>
          <p14:tracePt t="107290" x="7400925" y="3189288"/>
          <p14:tracePt t="107322" x="7394575" y="3165475"/>
          <p14:tracePt t="107354" x="7394575" y="3160713"/>
          <p14:tracePt t="107608" x="0" y="0"/>
        </p14:tracePtLst>
        <p14:tracePtLst>
          <p14:tracePt t="108871" x="7400925" y="4446588"/>
          <p14:tracePt t="109056" x="7407275" y="4440238"/>
          <p14:tracePt t="109064" x="7407275" y="4435475"/>
          <p14:tracePt t="109072" x="7446963" y="4354513"/>
          <p14:tracePt t="109104" x="7469188" y="4268788"/>
          <p14:tracePt t="109131" x="7475538" y="4189413"/>
          <p14:tracePt t="109163" x="7475538" y="4121150"/>
          <p14:tracePt t="109195" x="7475538" y="4079875"/>
          <p14:tracePt t="109227" x="7469188" y="4022725"/>
          <p14:tracePt t="109259" x="7458075" y="3954463"/>
          <p14:tracePt t="109291" x="7435850" y="3863975"/>
          <p14:tracePt t="109323" x="7407275" y="3760788"/>
          <p14:tracePt t="109355" x="7378700" y="3686175"/>
          <p14:tracePt t="109388" x="7354888" y="3635375"/>
          <p14:tracePt t="109419" x="7337425" y="3582988"/>
          <p14:tracePt t="109451" x="7308850" y="3514725"/>
          <p14:tracePt t="109483" x="7286625" y="3463925"/>
          <p14:tracePt t="109515" x="7269163" y="3406775"/>
          <p14:tracePt t="109547" x="7246938" y="3343275"/>
          <p14:tracePt t="109579" x="7212013" y="3222625"/>
          <p14:tracePt t="109611" x="7200900" y="3092450"/>
          <p14:tracePt t="109643" x="7200900" y="2994025"/>
          <p14:tracePt t="109675" x="7207250" y="2932113"/>
          <p14:tracePt t="109707" x="7207250" y="2921000"/>
          <p14:tracePt t="110104" x="7207250" y="2925763"/>
          <p14:tracePt t="110120" x="7207250" y="2932113"/>
          <p14:tracePt t="110120" x="7207250" y="2982913"/>
          <p14:tracePt t="110150" x="7207250" y="3000375"/>
          <p14:tracePt t="110181" x="7207250" y="3017838"/>
          <p14:tracePt t="110213" x="7207250" y="3022600"/>
          <p14:tracePt t="110624" x="0" y="0"/>
        </p14:tracePtLst>
        <p14:tracePtLst>
          <p14:tracePt t="111382" x="7218363" y="3063875"/>
          <p14:tracePt t="111529" x="7223125" y="3063875"/>
          <p14:tracePt t="111538" x="7235825" y="3063875"/>
          <p14:tracePt t="111539" x="7286625" y="3035300"/>
          <p14:tracePt t="111577" x="7326313" y="3022600"/>
          <p14:tracePt t="111617" x="7337425" y="3017838"/>
          <p14:tracePt t="111649" x="7350125" y="3011488"/>
          <p14:tracePt t="111665" x="7366000" y="3000375"/>
          <p14:tracePt t="111697" x="7412038" y="2982913"/>
          <p14:tracePt t="111729" x="7429500" y="2971800"/>
          <p14:tracePt t="111761" x="7446963" y="2965450"/>
          <p14:tracePt t="111793" x="7469188" y="2954338"/>
          <p14:tracePt t="111825" x="7497763" y="2932113"/>
          <p14:tracePt t="111857" x="7537450" y="2908300"/>
          <p14:tracePt t="111889" x="7561263" y="2892425"/>
          <p14:tracePt t="111921" x="7589838" y="2874963"/>
          <p14:tracePt t="111953" x="7618413" y="2851150"/>
          <p14:tracePt t="111985" x="7646988" y="2835275"/>
          <p14:tracePt t="112017" x="7686675" y="2806700"/>
          <p14:tracePt t="112049" x="7708900" y="2789238"/>
          <p14:tracePt t="112083" x="7721600" y="2782888"/>
          <p14:tracePt t="112113" x="7737475" y="2778125"/>
          <p14:tracePt t="112145" x="7789863" y="2754313"/>
          <p14:tracePt t="112177" x="7851775" y="2743200"/>
          <p14:tracePt t="112209" x="7926388" y="2732088"/>
          <p14:tracePt t="112241" x="7978775" y="2720975"/>
          <p14:tracePt t="112273" x="8007350" y="2708275"/>
          <p14:tracePt t="112305" x="8051800" y="2697163"/>
          <p14:tracePt t="112337" x="8086725" y="2679700"/>
          <p14:tracePt t="112369" x="8097838" y="2674938"/>
          <p14:tracePt t="112593" x="8093075" y="2674938"/>
          <p14:tracePt t="112601" x="8080375" y="2679700"/>
          <p14:tracePt t="112609" x="8040688" y="2697163"/>
          <p14:tracePt t="112635" x="7983538" y="2725738"/>
          <p14:tracePt t="112667" x="7937500" y="2754313"/>
          <p14:tracePt t="112699" x="7897813" y="2782888"/>
          <p14:tracePt t="112731" x="7812088" y="2828925"/>
          <p14:tracePt t="112763" x="7680325" y="2897188"/>
          <p14:tracePt t="112795" x="7612063" y="2921000"/>
          <p14:tracePt t="112827" x="7589838" y="2943225"/>
          <p14:tracePt t="112859" x="7561263" y="2960688"/>
          <p14:tracePt t="112891" x="7537450" y="2978150"/>
          <p14:tracePt t="112923" x="7526338" y="2982913"/>
          <p14:tracePt t="112956" x="7515225" y="2982913"/>
          <p14:tracePt t="112987" x="7469188" y="3006725"/>
          <p14:tracePt t="113019" x="7418388" y="3022600"/>
          <p14:tracePt t="113051" x="7366000" y="3040063"/>
          <p14:tracePt t="113085" x="7321550" y="3057525"/>
          <p14:tracePt t="113115" x="7275513" y="3057525"/>
          <p14:tracePt t="113147" x="7183438" y="3028950"/>
          <p14:tracePt t="113179" x="7080250" y="2994025"/>
          <p14:tracePt t="113211" x="6978650" y="2936875"/>
          <p14:tracePt t="113243" x="6846888" y="2840038"/>
          <p14:tracePt t="113275" x="6750050" y="2749550"/>
          <p14:tracePt t="113307" x="6726238" y="2714625"/>
          <p14:tracePt t="113339" x="6726238" y="2697163"/>
          <p14:tracePt t="113371" x="6726238" y="2679700"/>
          <p14:tracePt t="113403" x="6726238" y="2663825"/>
          <p14:tracePt t="113435" x="6726238" y="2640013"/>
          <p14:tracePt t="113468" x="6726238" y="2628900"/>
          <p14:tracePt t="113499" x="6726238" y="2606675"/>
          <p14:tracePt t="113531" x="6726238" y="2582863"/>
          <p14:tracePt t="113563" x="6721475" y="2571750"/>
          <p14:tracePt t="113596" x="6715125" y="2571750"/>
          <p14:tracePt t="113627" x="6704013" y="2571750"/>
          <p14:tracePt t="113659" x="6640513" y="2554288"/>
          <p14:tracePt t="113691" x="6561138" y="2549525"/>
          <p14:tracePt t="113724" x="6497638" y="2589213"/>
          <p14:tracePt t="113755" x="6451600" y="2622550"/>
          <p14:tracePt t="113787" x="6400800" y="2668588"/>
          <p14:tracePt t="113819" x="6361113" y="2720975"/>
          <p14:tracePt t="113851" x="6315075" y="2771775"/>
          <p14:tracePt t="113883" x="6286500" y="2811463"/>
          <p14:tracePt t="113915" x="6235700" y="2892425"/>
          <p14:tracePt t="113947" x="6143625" y="3035300"/>
          <p14:tracePt t="113979" x="6069013" y="3171825"/>
          <p14:tracePt t="114011" x="6029325" y="3268663"/>
          <p14:tracePt t="114043" x="5989638" y="3349625"/>
          <p14:tracePt t="114075" x="5954713" y="3435350"/>
          <p14:tracePt t="114108" x="5932488" y="3492500"/>
          <p14:tracePt t="114140" x="5908675" y="3525838"/>
          <p14:tracePt t="114171" x="5875338" y="3617913"/>
          <p14:tracePt t="114203" x="5835650" y="3732213"/>
          <p14:tracePt t="114235" x="5811838" y="3800475"/>
          <p14:tracePt t="114267" x="5794375" y="3875088"/>
          <p14:tracePt t="114299" x="5778500" y="4040188"/>
          <p14:tracePt t="114331" x="5765800" y="4137025"/>
          <p14:tracePt t="114363" x="5761038" y="4189413"/>
          <p14:tracePt t="114395" x="5761038" y="4211638"/>
          <p14:tracePt t="114560" x="5765800" y="4211638"/>
          <p14:tracePt t="114569" x="5772150" y="4211638"/>
          <p14:tracePt t="114576" x="5807075" y="4189413"/>
          <p14:tracePt t="114576" x="5811838" y="4183063"/>
          <p14:tracePt t="114601" x="5835650" y="4132263"/>
          <p14:tracePt t="114631" x="5880100" y="4022725"/>
          <p14:tracePt t="114663" x="5921375" y="3886200"/>
          <p14:tracePt t="114695" x="5932488" y="3851275"/>
          <p14:tracePt t="114727" x="5937250" y="3840163"/>
          <p14:tracePt t="114759" x="5972175" y="3771900"/>
          <p14:tracePt t="114791" x="6007100" y="3697288"/>
          <p14:tracePt t="114823" x="6035675" y="3629025"/>
          <p14:tracePt t="114855" x="6086475" y="3514725"/>
          <p14:tracePt t="114887" x="6154738" y="3406775"/>
          <p14:tracePt t="114919" x="6223000" y="3303588"/>
          <p14:tracePt t="114951" x="6275388" y="3222625"/>
          <p14:tracePt t="114983" x="6321425" y="3154363"/>
          <p14:tracePt t="115015" x="6343650" y="3108325"/>
          <p14:tracePt t="115047" x="6372225" y="3063875"/>
          <p14:tracePt t="115079" x="6407150" y="3017838"/>
          <p14:tracePt t="115079" x="6411913" y="3006725"/>
          <p14:tracePt t="115113" x="6435725" y="2965450"/>
          <p14:tracePt t="115143" x="6475413" y="2921000"/>
          <p14:tracePt t="115175" x="6515100" y="2868613"/>
          <p14:tracePt t="115207" x="6554788" y="2817813"/>
          <p14:tracePt t="115239" x="6594475" y="2765425"/>
          <p14:tracePt t="115271" x="6651625" y="2708275"/>
          <p14:tracePt t="115303" x="6697663" y="2657475"/>
          <p14:tracePt t="115335" x="6732588" y="2628900"/>
          <p14:tracePt t="115367" x="6754813" y="2606675"/>
          <p14:tracePt t="115399" x="6765925" y="2600325"/>
          <p14:tracePt t="115431" x="6772275" y="2600325"/>
          <p14:tracePt t="115463" x="6794500" y="2593975"/>
          <p14:tracePt t="115495" x="6965950" y="2549525"/>
          <p14:tracePt t="115527" x="7046913" y="2549525"/>
          <p14:tracePt t="115559" x="7086600" y="2571750"/>
          <p14:tracePt t="115591" x="7132638" y="2622550"/>
          <p14:tracePt t="115624" x="7212013" y="2760663"/>
          <p14:tracePt t="115655" x="7332663" y="2936875"/>
          <p14:tracePt t="115687" x="7407275" y="3040063"/>
          <p14:tracePt t="115872" x="7412038" y="3046413"/>
          <p14:tracePt t="115896" x="7418388" y="3046413"/>
          <p14:tracePt t="115917" x="7423150" y="3046413"/>
          <p14:tracePt t="115917" x="7469188" y="3035300"/>
          <p14:tracePt t="115949" x="7537450" y="3022600"/>
          <p14:tracePt t="115980" x="7618413" y="3000375"/>
          <p14:tracePt t="116012" x="7664450" y="2965450"/>
          <p14:tracePt t="116044" x="7697788" y="2936875"/>
          <p14:tracePt t="116076" x="7708900" y="2925763"/>
          <p14:tracePt t="116109" x="7721600" y="2908300"/>
          <p14:tracePt t="116142" x="7750175" y="2879725"/>
          <p14:tracePt t="116172" x="7778750" y="2846388"/>
          <p14:tracePt t="116204" x="7807325" y="2822575"/>
          <p14:tracePt t="116236" x="7840663" y="2806700"/>
          <p14:tracePt t="116268" x="7886700" y="2778125"/>
          <p14:tracePt t="116300" x="7966075" y="2725738"/>
          <p14:tracePt t="116332" x="8018463" y="2703513"/>
          <p14:tracePt t="116365" x="8029575" y="2697163"/>
          <p14:tracePt t="116396" x="8035925" y="2697163"/>
          <p14:tracePt t="116428" x="8040688" y="2697163"/>
          <p14:tracePt t="116593" x="0" y="0"/>
        </p14:tracePtLst>
        <p14:tracePtLst>
          <p14:tracePt t="117625" x="7954963" y="2679700"/>
          <p14:tracePt t="117840" x="7950200" y="2679700"/>
          <p14:tracePt t="117856" x="7943850" y="2686050"/>
          <p14:tracePt t="117864" x="7921625" y="2692400"/>
          <p14:tracePt t="117883" x="7893050" y="2708275"/>
          <p14:tracePt t="117915" x="7886700" y="2708275"/>
          <p14:tracePt t="117948" x="7880350" y="2708275"/>
          <p14:tracePt t="117979" x="7869238" y="2714625"/>
          <p14:tracePt t="118011" x="7864475" y="2714625"/>
          <p14:tracePt t="118043" x="7851775" y="2725738"/>
          <p14:tracePt t="118075" x="7840663" y="2732088"/>
          <p14:tracePt t="118107" x="7823200" y="2736850"/>
          <p14:tracePt t="118140" x="7807325" y="2749550"/>
          <p14:tracePt t="118171" x="7789863" y="2765425"/>
          <p14:tracePt t="118203" x="7766050" y="2782888"/>
          <p14:tracePt t="118235" x="7743825" y="2811463"/>
          <p14:tracePt t="118268" x="7708900" y="2840038"/>
          <p14:tracePt t="118299" x="7669213" y="2874963"/>
          <p14:tracePt t="118331" x="7635875" y="2908300"/>
          <p14:tracePt t="118363" x="7600950" y="2943225"/>
          <p14:tracePt t="118395" x="7550150" y="2982913"/>
          <p14:tracePt t="118427" x="7521575" y="3006725"/>
          <p14:tracePt t="118459" x="7497763" y="3022600"/>
          <p14:tracePt t="118536" x="7493000" y="3022600"/>
          <p14:tracePt t="118568" x="7486650" y="3028950"/>
          <p14:tracePt t="118571" x="7475538" y="3035300"/>
          <p14:tracePt t="118571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emission</a:t>
            </a:r>
            <a:endParaRPr lang="en-US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57150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Gamma decay</a:t>
            </a:r>
          </a:p>
          <a:p>
            <a:pPr lvl="1"/>
            <a:r>
              <a:rPr lang="en-US" dirty="0" smtClean="0"/>
              <a:t>Emission of photon from excited nucleus</a:t>
            </a:r>
          </a:p>
          <a:p>
            <a:pPr lvl="2"/>
            <a:r>
              <a:rPr lang="en-US" dirty="0" smtClean="0"/>
              <a:t>Metastable nuclide (i.e., </a:t>
            </a:r>
            <a:r>
              <a:rPr lang="en-US" baseline="30000" dirty="0" smtClean="0"/>
              <a:t>99m</a:t>
            </a:r>
            <a:r>
              <a:rPr lang="en-US" dirty="0" smtClean="0"/>
              <a:t>Tc)</a:t>
            </a:r>
          </a:p>
          <a:p>
            <a:pPr lvl="2"/>
            <a:r>
              <a:rPr lang="en-US" dirty="0" smtClean="0"/>
              <a:t>Following decay to excited daughter state</a:t>
            </a:r>
          </a:p>
          <a:p>
            <a:r>
              <a:rPr lang="en-US" dirty="0" smtClean="0"/>
              <a:t>X-ray</a:t>
            </a:r>
          </a:p>
          <a:p>
            <a:pPr lvl="1"/>
            <a:r>
              <a:rPr lang="en-US" dirty="0" smtClean="0"/>
              <a:t>Electron </a:t>
            </a:r>
            <a:r>
              <a:rPr lang="en-US" dirty="0"/>
              <a:t>from a lower level is removed</a:t>
            </a:r>
          </a:p>
          <a:p>
            <a:pPr lvl="2"/>
            <a:r>
              <a:rPr lang="en-US" dirty="0"/>
              <a:t>electrons </a:t>
            </a:r>
            <a:r>
              <a:rPr lang="en-US" dirty="0" smtClean="0"/>
              <a:t>from higher </a:t>
            </a:r>
            <a:r>
              <a:rPr lang="en-US" dirty="0"/>
              <a:t>levels </a:t>
            </a:r>
            <a:r>
              <a:rPr lang="en-US" dirty="0" smtClean="0"/>
              <a:t>occupy </a:t>
            </a:r>
            <a:r>
              <a:rPr lang="en-US" dirty="0"/>
              <a:t>resulting </a:t>
            </a:r>
            <a:r>
              <a:rPr lang="en-US" dirty="0" smtClean="0"/>
              <a:t>vacancy with photon emission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De-acceleration of high energy electrons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Electron transitions from inner orbitals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X-ray production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Bombardment of metal with high energy electrons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Secondary x-ray fluorescence by primary x-rays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Radioactive sources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Synchrotron sources</a:t>
            </a:r>
            <a:endParaRPr lang="en-US" dirty="0"/>
          </a:p>
        </p:txBody>
      </p:sp>
      <p:pic>
        <p:nvPicPr>
          <p:cNvPr id="286722" name="Picture 2" descr="gamma_deca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2514600" cy="17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69"/>
    </mc:Choice>
    <mc:Fallback xmlns="">
      <p:transition spd="slow" advTm="11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188" x="1154113" y="1193800"/>
          <p14:tracePt t="18354" x="1189038" y="1193800"/>
          <p14:tracePt t="18362" x="1296988" y="1193800"/>
          <p14:tracePt t="18371" x="1565275" y="1217613"/>
          <p14:tracePt t="18407" x="1811338" y="1246188"/>
          <p14:tracePt t="18437" x="1874838" y="1246188"/>
          <p14:tracePt t="18469" x="1925638" y="1246188"/>
          <p14:tracePt t="18500" x="2051050" y="1239838"/>
          <p14:tracePt t="18531" x="2154238" y="1235075"/>
          <p14:tracePt t="18564" x="2257425" y="1222375"/>
          <p14:tracePt t="18595" x="2297113" y="1217613"/>
          <p14:tracePt t="18627" x="2308225" y="1217613"/>
          <p14:tracePt t="18659" x="2332038" y="1217613"/>
          <p14:tracePt t="18691" x="2349500" y="1217613"/>
          <p14:tracePt t="18724" x="2360613" y="1217613"/>
          <p14:tracePt t="18755" x="2378075" y="1222375"/>
          <p14:tracePt t="18873" x="2382838" y="1222375"/>
          <p14:tracePt t="18897" x="2389188" y="1222375"/>
          <p14:tracePt t="18937" x="2393950" y="1222375"/>
          <p14:tracePt t="19017" x="0" y="0"/>
        </p14:tracePtLst>
        <p14:tracePtLst>
          <p14:tracePt t="24554" x="6594475" y="1954213"/>
          <p14:tracePt t="24714" x="6600825" y="1954213"/>
          <p14:tracePt t="24721" x="6611938" y="1949450"/>
          <p14:tracePt t="24729" x="6640513" y="1936750"/>
          <p14:tracePt t="24755" x="6657975" y="1925638"/>
          <p14:tracePt t="24793" x="6664325" y="1925638"/>
          <p14:tracePt t="24889" x="6669088" y="1920875"/>
          <p14:tracePt t="24913" x="6675438" y="1920875"/>
          <p14:tracePt t="24929" x="6680200" y="1920875"/>
          <p14:tracePt t="24937" x="6708775" y="1908175"/>
          <p14:tracePt t="24968" x="6732588" y="1897063"/>
          <p14:tracePt t="25000" x="6737350" y="1897063"/>
          <p14:tracePt t="25032" x="6743700" y="1892300"/>
          <p14:tracePt t="25064" x="6754813" y="1892300"/>
          <p14:tracePt t="25096" x="6761163" y="1885950"/>
          <p14:tracePt t="25128" x="6772275" y="1879600"/>
          <p14:tracePt t="25161" x="6789738" y="1879600"/>
          <p14:tracePt t="25193" x="6794500" y="1874838"/>
          <p14:tracePt t="25224" x="6800850" y="1874838"/>
          <p14:tracePt t="25256" x="6807200" y="1874838"/>
          <p14:tracePt t="25288" x="6811963" y="1868488"/>
          <p14:tracePt t="25320" x="6818313" y="1868488"/>
          <p14:tracePt t="25352" x="6823075" y="1868488"/>
          <p14:tracePt t="25545" x="6818313" y="1868488"/>
          <p14:tracePt t="25553" x="6800850" y="1874838"/>
          <p14:tracePt t="25561" x="6732588" y="1903413"/>
          <p14:tracePt t="25587" x="6715125" y="1914525"/>
          <p14:tracePt t="25930" x="6708775" y="1914525"/>
          <p14:tracePt t="26074" x="6704013" y="1914525"/>
          <p14:tracePt t="26130" x="6692900" y="1920875"/>
          <p14:tracePt t="26138" x="6686550" y="1920875"/>
          <p14:tracePt t="26147" x="6675438" y="1925638"/>
          <p14:tracePt t="26147" x="6669088" y="1931988"/>
          <p14:tracePt t="26170" x="6664325" y="1931988"/>
          <p14:tracePt t="26201" x="6646863" y="1936750"/>
          <p14:tracePt t="26233" x="6640513" y="1943100"/>
          <p14:tracePt t="26265" x="6635750" y="1949450"/>
          <p14:tracePt t="26297" x="6629400" y="1949450"/>
          <p14:tracePt t="26530" x="6657975" y="1943100"/>
          <p14:tracePt t="26538" x="6669088" y="1931988"/>
          <p14:tracePt t="26546" x="6737350" y="1908175"/>
          <p14:tracePt t="26573" x="6761163" y="1897063"/>
          <p14:tracePt t="26604" x="6772275" y="1892300"/>
          <p14:tracePt t="26637" x="6783388" y="1892300"/>
          <p14:tracePt t="26669" x="6789738" y="1892300"/>
          <p14:tracePt t="26700" x="6800850" y="1885950"/>
          <p14:tracePt t="26770" x="6807200" y="1885950"/>
          <p14:tracePt t="26953" x="0" y="0"/>
        </p14:tracePtLst>
        <p14:tracePtLst>
          <p14:tracePt t="27819" x="6308725" y="1663700"/>
          <p14:tracePt t="27930" x="6315075" y="1668463"/>
          <p14:tracePt t="27938" x="6350000" y="1697038"/>
          <p14:tracePt t="27946" x="6537325" y="1846263"/>
          <p14:tracePt t="27978" x="6657975" y="1989138"/>
          <p14:tracePt t="28010" x="6669088" y="2011363"/>
          <p14:tracePt t="28322" x="6675438" y="2011363"/>
          <p14:tracePt t="28658" x="6680200" y="2011363"/>
          <p14:tracePt t="28660" x="6686550" y="2011363"/>
          <p14:tracePt t="28671" x="6708775" y="2006600"/>
          <p14:tracePt t="28704" x="6732588" y="1993900"/>
          <p14:tracePt t="28735" x="6750050" y="1989138"/>
          <p14:tracePt t="28767" x="6761163" y="1978025"/>
          <p14:tracePt t="28799" x="6765925" y="1971675"/>
          <p14:tracePt t="28831" x="6765925" y="1960563"/>
          <p14:tracePt t="29026" x="6761163" y="1965325"/>
          <p14:tracePt t="29042" x="6754813" y="1978025"/>
          <p14:tracePt t="29050" x="6743700" y="2000250"/>
          <p14:tracePt t="29061" x="6704013" y="2063750"/>
          <p14:tracePt t="29092" x="6635750" y="2165350"/>
          <p14:tracePt t="29124" x="6607175" y="2251075"/>
          <p14:tracePt t="29156" x="6600825" y="2279650"/>
          <p14:tracePt t="29190" x="6600825" y="2292350"/>
          <p14:tracePt t="29220" x="6618288" y="2297113"/>
          <p14:tracePt t="29252" x="6692900" y="2286000"/>
          <p14:tracePt t="29284" x="6761163" y="2251075"/>
          <p14:tracePt t="29316" x="6789738" y="2211388"/>
          <p14:tracePt t="29348" x="6800850" y="2160588"/>
          <p14:tracePt t="29380" x="6800850" y="2136775"/>
          <p14:tracePt t="29412" x="6800850" y="2132013"/>
          <p14:tracePt t="29625" x="0" y="0"/>
        </p14:tracePtLst>
        <p14:tracePtLst>
          <p14:tracePt t="41877" x="6778625" y="2371725"/>
          <p14:tracePt t="42202" x="6778625" y="2365375"/>
          <p14:tracePt t="42221" x="6789738" y="2360613"/>
          <p14:tracePt t="42222" x="6807200" y="2360613"/>
          <p14:tracePt t="42253" x="6823075" y="2343150"/>
          <p14:tracePt t="42285" x="6846888" y="2332038"/>
          <p14:tracePt t="42317" x="6886575" y="2274888"/>
          <p14:tracePt t="42349" x="6908800" y="2211388"/>
          <p14:tracePt t="42382" x="6921500" y="2182813"/>
          <p14:tracePt t="42413" x="6926263" y="2143125"/>
          <p14:tracePt t="42445" x="6926263" y="2114550"/>
          <p14:tracePt t="42513" x="6926263" y="2103438"/>
          <p14:tracePt t="42570" x="6926263" y="2092325"/>
          <p14:tracePt t="42578" x="6908800" y="2092325"/>
          <p14:tracePt t="42588" x="6858000" y="2068513"/>
          <p14:tracePt t="42620" x="6829425" y="2057400"/>
          <p14:tracePt t="42652" x="6823075" y="2057400"/>
          <p14:tracePt t="42754" x="6818313" y="2057400"/>
          <p14:tracePt t="42761" x="6811963" y="2063750"/>
          <p14:tracePt t="42778" x="6807200" y="2074863"/>
          <p14:tracePt t="42803" x="6789738" y="2103438"/>
          <p14:tracePt t="42835" x="6778625" y="2143125"/>
          <p14:tracePt t="42868" x="6765925" y="2160588"/>
          <p14:tracePt t="42900" x="6765925" y="2165350"/>
          <p14:tracePt t="42970" x="6761163" y="2171700"/>
          <p14:tracePt t="43328" x="6761163" y="2178050"/>
          <p14:tracePt t="43410" x="6761163" y="2182813"/>
          <p14:tracePt t="43434" x="6765925" y="2189163"/>
          <p14:tracePt t="43437" x="6807200" y="2211388"/>
          <p14:tracePt t="43453" x="6965950" y="2279650"/>
          <p14:tracePt t="43485" x="7137400" y="2343150"/>
          <p14:tracePt t="43517" x="7189788" y="2354263"/>
          <p14:tracePt t="43550" x="7240588" y="2354263"/>
          <p14:tracePt t="43581" x="7423150" y="2354263"/>
          <p14:tracePt t="43613" x="7635875" y="2349500"/>
          <p14:tracePt t="43645" x="7823200" y="2332038"/>
          <p14:tracePt t="43677" x="8035925" y="2303463"/>
          <p14:tracePt t="43710" x="8132763" y="2268538"/>
          <p14:tracePt t="43741" x="8137525" y="2263775"/>
          <p14:tracePt t="43773" x="8143875" y="2263775"/>
          <p14:tracePt t="43866" x="8154988" y="2257425"/>
          <p14:tracePt t="43890" x="8161338" y="2257425"/>
          <p14:tracePt t="43904" x="8172450" y="2257425"/>
          <p14:tracePt t="43905" x="8264525" y="2263775"/>
          <p14:tracePt t="44394" x="8264525" y="2268538"/>
          <p14:tracePt t="44394" x="0" y="0"/>
        </p14:tracePtLst>
        <p14:tracePtLst>
          <p14:tracePt t="48394" x="4378325" y="1651000"/>
          <p14:tracePt t="48441" x="4383088" y="1651000"/>
          <p14:tracePt t="48449" x="4389438" y="1646238"/>
          <p14:tracePt t="48457" x="4400550" y="1646238"/>
          <p14:tracePt t="48485" x="4418013" y="1639888"/>
          <p14:tracePt t="48521" x="4435475" y="1635125"/>
          <p14:tracePt t="48562" x="4451350" y="1635125"/>
          <p14:tracePt t="48581" x="4475163" y="1635125"/>
          <p14:tracePt t="48625" x="4497388" y="1639888"/>
          <p14:tracePt t="48649" x="4549775" y="1646238"/>
          <p14:tracePt t="48681" x="4594225" y="1657350"/>
          <p14:tracePt t="48714" x="4635500" y="1668463"/>
          <p14:tracePt t="48746" x="4651375" y="1674813"/>
          <p14:tracePt t="48773" x="4664075" y="1674813"/>
          <p14:tracePt t="48805" x="4703763" y="1679575"/>
          <p14:tracePt t="48837" x="4754563" y="1697038"/>
          <p14:tracePt t="48870" x="4765675" y="1703388"/>
          <p14:tracePt t="48901" x="4772025" y="1703388"/>
          <p14:tracePt t="49408" x="0" y="0"/>
        </p14:tracePtLst>
        <p14:tracePtLst>
          <p14:tracePt t="59058" x="1296988" y="2446338"/>
          <p14:tracePt t="59434" x="1292225" y="2439988"/>
          <p14:tracePt t="59442" x="1274763" y="2435225"/>
          <p14:tracePt t="59442" x="1154113" y="2393950"/>
          <p14:tracePt t="59472" x="942975" y="2336800"/>
          <p14:tracePt t="59504" x="835025" y="2292350"/>
          <p14:tracePt t="59594" x="835025" y="2286000"/>
          <p14:tracePt t="59610" x="828675" y="2286000"/>
          <p14:tracePt t="59610" x="765175" y="2286000"/>
          <p14:tracePt t="59641" x="657225" y="2297113"/>
          <p14:tracePt t="59673" x="536575" y="2336800"/>
          <p14:tracePt t="59704" x="411163" y="2378075"/>
          <p14:tracePt t="59736" x="354013" y="2406650"/>
          <p14:tracePt t="59768" x="331788" y="2439988"/>
          <p14:tracePt t="59800" x="320675" y="2474913"/>
          <p14:tracePt t="59832" x="307975" y="2508250"/>
          <p14:tracePt t="59864" x="307975" y="2571750"/>
          <p14:tracePt t="59896" x="331788" y="2668588"/>
          <p14:tracePt t="59928" x="371475" y="2749550"/>
          <p14:tracePt t="59960" x="406400" y="2806700"/>
          <p14:tracePt t="59992" x="434975" y="2857500"/>
          <p14:tracePt t="60024" x="463550" y="2897188"/>
          <p14:tracePt t="60056" x="492125" y="2943225"/>
          <p14:tracePt t="60088" x="531813" y="2989263"/>
          <p14:tracePt t="60120" x="582613" y="3035300"/>
          <p14:tracePt t="60153" x="639763" y="3074988"/>
          <p14:tracePt t="60184" x="692150" y="3092450"/>
          <p14:tracePt t="60216" x="754063" y="3097213"/>
          <p14:tracePt t="60248" x="896938" y="3097213"/>
          <p14:tracePt t="60280" x="1103313" y="3074988"/>
          <p14:tracePt t="60312" x="1303338" y="3022600"/>
          <p14:tracePt t="60344" x="1463675" y="2960688"/>
          <p14:tracePt t="60377" x="1589088" y="2874963"/>
          <p14:tracePt t="60408" x="1714500" y="2765425"/>
          <p14:tracePt t="60440" x="1806575" y="2646363"/>
          <p14:tracePt t="60472" x="1857375" y="2549525"/>
          <p14:tracePt t="60504" x="1868488" y="2468563"/>
          <p14:tracePt t="60536" x="1868488" y="2411413"/>
          <p14:tracePt t="60568" x="1839913" y="2354263"/>
          <p14:tracePt t="60600" x="1789113" y="2274888"/>
          <p14:tracePt t="60632" x="1679575" y="2193925"/>
          <p14:tracePt t="60665" x="1549400" y="2149475"/>
          <p14:tracePt t="60696" x="1343025" y="2108200"/>
          <p14:tracePt t="60729" x="1177925" y="2085975"/>
          <p14:tracePt t="60760" x="1125538" y="2085975"/>
          <p14:tracePt t="60793" x="925513" y="2132013"/>
          <p14:tracePt t="60824" x="646113" y="2211388"/>
          <p14:tracePt t="60856" x="525463" y="2251075"/>
          <p14:tracePt t="60888" x="508000" y="2263775"/>
          <p14:tracePt t="60920" x="503238" y="2279650"/>
          <p14:tracePt t="60952" x="479425" y="2332038"/>
          <p14:tracePt t="60986" x="457200" y="2393950"/>
          <p14:tracePt t="61016" x="428625" y="2492375"/>
          <p14:tracePt t="61048" x="411163" y="2611438"/>
          <p14:tracePt t="61080" x="406400" y="2732088"/>
          <p14:tracePt t="61112" x="417513" y="2840038"/>
          <p14:tracePt t="61144" x="422275" y="2903538"/>
          <p14:tracePt t="61177" x="434975" y="2949575"/>
          <p14:tracePt t="61209" x="439738" y="2965450"/>
          <p14:tracePt t="61358" x="0" y="0"/>
        </p14:tracePtLst>
        <p14:tracePtLst>
          <p14:tracePt t="76746" x="1308100" y="3829050"/>
          <p14:tracePt t="76778" x="1314450" y="3829050"/>
          <p14:tracePt t="76786" x="1320800" y="3829050"/>
          <p14:tracePt t="76786" x="1331913" y="3829050"/>
          <p14:tracePt t="76794" x="1354138" y="3817938"/>
          <p14:tracePt t="76820" x="1371600" y="3811588"/>
          <p14:tracePt t="76852" x="1382713" y="3806825"/>
          <p14:tracePt t="76885" x="1389063" y="3806825"/>
          <p14:tracePt t="76916" x="1393825" y="3806825"/>
          <p14:tracePt t="76948" x="1400175" y="3800475"/>
          <p14:tracePt t="76980" x="1406525" y="3794125"/>
          <p14:tracePt t="77090" x="1411288" y="3794125"/>
          <p14:tracePt t="77114" x="1417638" y="3794125"/>
          <p14:tracePt t="77137" x="1422400" y="3794125"/>
          <p14:tracePt t="77149" x="1428750" y="3794125"/>
          <p14:tracePt t="77157" x="1531938" y="3794125"/>
          <p14:tracePt t="77190" x="1611313" y="3806825"/>
          <p14:tracePt t="77221" x="1651000" y="3811588"/>
          <p14:tracePt t="77253" x="1668463" y="3811588"/>
          <p14:tracePt t="77285" x="1720850" y="3811588"/>
          <p14:tracePt t="77317" x="1800225" y="3811588"/>
          <p14:tracePt t="77349" x="1879600" y="3811588"/>
          <p14:tracePt t="77382" x="1978025" y="3811588"/>
          <p14:tracePt t="77413" x="2097088" y="3800475"/>
          <p14:tracePt t="77445" x="2206625" y="3794125"/>
          <p14:tracePt t="77477" x="2297113" y="3789363"/>
          <p14:tracePt t="77477" x="0" y="0"/>
        </p14:tracePtLst>
        <p14:tracePtLst>
          <p14:tracePt t="88031" x="1978025" y="4737100"/>
          <p14:tracePt t="88090" x="1989138" y="4737100"/>
          <p14:tracePt t="88106" x="1993900" y="4732338"/>
          <p14:tracePt t="88112" x="2011363" y="4725988"/>
          <p14:tracePt t="88142" x="2035175" y="4721225"/>
          <p14:tracePt t="88167" x="2057400" y="4708525"/>
          <p14:tracePt t="88202" x="2079625" y="4703763"/>
          <p14:tracePt t="88234" x="2132013" y="4675188"/>
          <p14:tracePt t="88266" x="2132013" y="4668838"/>
          <p14:tracePt t="88354" x="2125663" y="4657725"/>
          <p14:tracePt t="88370" x="2068513" y="4611688"/>
          <p14:tracePt t="88371" x="2017713" y="4589463"/>
          <p14:tracePt t="88402" x="1960563" y="4565650"/>
          <p14:tracePt t="88434" x="1914525" y="4554538"/>
          <p14:tracePt t="88466" x="1857375" y="4549775"/>
          <p14:tracePt t="88498" x="1793875" y="4543425"/>
          <p14:tracePt t="88530" x="1771650" y="4537075"/>
          <p14:tracePt t="88563" x="1765300" y="4537075"/>
          <p14:tracePt t="88594" x="1760538" y="4537075"/>
          <p14:tracePt t="88626" x="1736725" y="4543425"/>
          <p14:tracePt t="88658" x="1725613" y="4543425"/>
          <p14:tracePt t="88691" x="1720850" y="4549775"/>
          <p14:tracePt t="88874" x="1731963" y="4549775"/>
          <p14:tracePt t="88882" x="1771650" y="4537075"/>
          <p14:tracePt t="88889" x="1892300" y="4492625"/>
          <p14:tracePt t="88918" x="2022475" y="4446588"/>
          <p14:tracePt t="88950" x="2068513" y="4435475"/>
          <p14:tracePt t="88982" x="2092325" y="4429125"/>
          <p14:tracePt t="89014" x="2136775" y="4422775"/>
          <p14:tracePt t="89047" x="2193925" y="4411663"/>
          <p14:tracePt t="89078" x="2211388" y="4406900"/>
          <p14:tracePt t="89110" x="2235200" y="4400550"/>
          <p14:tracePt t="89143" x="2251075" y="4394200"/>
          <p14:tracePt t="89174" x="2274888" y="4394200"/>
          <p14:tracePt t="89206" x="2286000" y="4389438"/>
          <p14:tracePt t="89238" x="2314575" y="4383088"/>
          <p14:tracePt t="89270" x="2343150" y="4383088"/>
          <p14:tracePt t="89302" x="2365375" y="4383088"/>
          <p14:tracePt t="89334" x="2400300" y="4383088"/>
          <p14:tracePt t="89366" x="2446338" y="4383088"/>
          <p14:tracePt t="89398" x="2543175" y="4383088"/>
          <p14:tracePt t="89430" x="2589213" y="4383088"/>
          <p14:tracePt t="89462" x="2606675" y="4383088"/>
          <p14:tracePt t="89494" x="2606675" y="4389438"/>
          <p14:tracePt t="89526" x="2617788" y="4389438"/>
          <p14:tracePt t="89559" x="2622550" y="4389438"/>
          <p14:tracePt t="89786" x="2622550" y="4394200"/>
          <p14:tracePt t="89794" x="2611438" y="4394200"/>
          <p14:tracePt t="89803" x="2554288" y="4429125"/>
          <p14:tracePt t="89836" x="2508250" y="4464050"/>
          <p14:tracePt t="89867" x="2479675" y="4479925"/>
          <p14:tracePt t="89899" x="2468563" y="4486275"/>
          <p14:tracePt t="89931" x="2451100" y="4497388"/>
          <p14:tracePt t="89964" x="2417763" y="4525963"/>
          <p14:tracePt t="89995" x="2378075" y="4549775"/>
          <p14:tracePt t="90027" x="2360613" y="4565650"/>
          <p14:tracePt t="90060" x="2354263" y="4572000"/>
          <p14:tracePt t="90178" x="2349500" y="4578350"/>
          <p14:tracePt t="90178" x="0" y="0"/>
        </p14:tracePtLst>
        <p14:tracePtLst>
          <p14:tracePt t="97989" x="2039938" y="5978525"/>
          <p14:tracePt t="98050" x="2046288" y="5978525"/>
          <p14:tracePt t="98057" x="2051050" y="5972175"/>
          <p14:tracePt t="98065" x="2097088" y="5961063"/>
          <p14:tracePt t="98097" x="2143125" y="5949950"/>
          <p14:tracePt t="98127" x="2193925" y="5949950"/>
          <p14:tracePt t="98161" x="2268538" y="5949950"/>
          <p14:tracePt t="98186" x="2446338" y="5949950"/>
          <p14:tracePt t="98219" x="2571750" y="5954713"/>
          <p14:tracePt t="98250" x="2640013" y="5989638"/>
          <p14:tracePt t="98282" x="2708275" y="6018213"/>
          <p14:tracePt t="98315" x="2800350" y="6051550"/>
          <p14:tracePt t="98346" x="2932113" y="6092825"/>
          <p14:tracePt t="98378" x="3079750" y="6143625"/>
          <p14:tracePt t="98410" x="3240088" y="6194425"/>
          <p14:tracePt t="98442" x="3394075" y="6223000"/>
          <p14:tracePt t="98475" x="3549650" y="6240463"/>
          <p14:tracePt t="98506" x="3708400" y="6257925"/>
          <p14:tracePt t="98538" x="3835400" y="6257925"/>
          <p14:tracePt t="98570" x="3908425" y="6257925"/>
          <p14:tracePt t="98603" x="3989388" y="6251575"/>
          <p14:tracePt t="98634" x="4068763" y="6240463"/>
          <p14:tracePt t="98666" x="4143375" y="6218238"/>
          <p14:tracePt t="98699" x="4211638" y="6183313"/>
          <p14:tracePt t="98730" x="4257675" y="6149975"/>
          <p14:tracePt t="98762" x="4279900" y="6115050"/>
          <p14:tracePt t="98794" x="4297363" y="6069013"/>
          <p14:tracePt t="98826" x="4297363" y="6029325"/>
          <p14:tracePt t="98858" x="4275138" y="5972175"/>
          <p14:tracePt t="98891" x="4235450" y="5926138"/>
          <p14:tracePt t="98922" x="4206875" y="5915025"/>
          <p14:tracePt t="98954" x="4051300" y="5864225"/>
          <p14:tracePt t="98986" x="3829050" y="5829300"/>
          <p14:tracePt t="99018" x="3703638" y="5794375"/>
          <p14:tracePt t="99050" x="3617913" y="5778500"/>
          <p14:tracePt t="99082" x="3503613" y="5772150"/>
          <p14:tracePt t="99114" x="3228975" y="5765800"/>
          <p14:tracePt t="99146" x="2925763" y="5765800"/>
          <p14:tracePt t="99178" x="2674938" y="5765800"/>
          <p14:tracePt t="99211" x="2457450" y="5765800"/>
          <p14:tracePt t="99242" x="2292350" y="5789613"/>
          <p14:tracePt t="99275" x="2120900" y="5800725"/>
          <p14:tracePt t="99306" x="1978025" y="5822950"/>
          <p14:tracePt t="99338" x="1817688" y="5864225"/>
          <p14:tracePt t="99370" x="1674813" y="5897563"/>
          <p14:tracePt t="99403" x="1577975" y="5937250"/>
          <p14:tracePt t="99434" x="1468438" y="6000750"/>
          <p14:tracePt t="99466" x="1343025" y="6080125"/>
          <p14:tracePt t="99498" x="1274763" y="6132513"/>
          <p14:tracePt t="99530" x="1268413" y="6154738"/>
          <p14:tracePt t="99601" x="1274763" y="6161088"/>
          <p14:tracePt t="99605" x="1285875" y="6161088"/>
          <p14:tracePt t="99626" x="1308100" y="6165850"/>
          <p14:tracePt t="99658" x="1382713" y="6178550"/>
          <p14:tracePt t="99690" x="1565275" y="6200775"/>
          <p14:tracePt t="99723" x="1863725" y="6246813"/>
          <p14:tracePt t="99754" x="2149475" y="6286500"/>
          <p14:tracePt t="99786" x="2382838" y="6308725"/>
          <p14:tracePt t="99818" x="2543175" y="6308725"/>
          <p14:tracePt t="99850" x="2657475" y="6308725"/>
          <p14:tracePt t="99882" x="2789238" y="6297613"/>
          <p14:tracePt t="99914" x="2965450" y="6292850"/>
          <p14:tracePt t="99947" x="3149600" y="6275388"/>
          <p14:tracePt t="99980" x="3321050" y="6251575"/>
          <p14:tracePt t="100010" x="3475038" y="6240463"/>
          <p14:tracePt t="100042" x="3646488" y="6218238"/>
          <p14:tracePt t="100075" x="3978275" y="6069013"/>
          <p14:tracePt t="100106" x="4875213" y="5680075"/>
          <p14:tracePt t="100138" x="4932363" y="5668963"/>
          <p14:tracePt t="100170" x="4943475" y="5664200"/>
          <p14:tracePt t="100337" x="4949825" y="5657850"/>
          <p14:tracePt t="100369" x="4949825" y="5651500"/>
          <p14:tracePt t="100401" x="4943475" y="5646738"/>
          <p14:tracePt t="100409" x="4926013" y="5646738"/>
          <p14:tracePt t="100419" x="4835525" y="5635625"/>
          <p14:tracePt t="100451" x="4697413" y="5618163"/>
          <p14:tracePt t="100483" x="4589463" y="5618163"/>
          <p14:tracePt t="100515" x="4446588" y="5618163"/>
          <p14:tracePt t="100547" x="4297363" y="5618163"/>
          <p14:tracePt t="100579" x="4246563" y="5622925"/>
          <p14:tracePt t="100611" x="4222750" y="5622925"/>
          <p14:tracePt t="100643" x="4171950" y="5622925"/>
          <p14:tracePt t="100675" x="4103688" y="5629275"/>
          <p14:tracePt t="100708" x="3954463" y="5651500"/>
          <p14:tracePt t="100739" x="3783013" y="5675313"/>
          <p14:tracePt t="100772" x="3594100" y="5697538"/>
          <p14:tracePt t="100803" x="3314700" y="5721350"/>
          <p14:tracePt t="100835" x="3035300" y="5737225"/>
          <p14:tracePt t="100867" x="2817813" y="5743575"/>
          <p14:tracePt t="100899" x="2635250" y="5743575"/>
          <p14:tracePt t="100931" x="2474913" y="5732463"/>
          <p14:tracePt t="100963" x="2378075" y="5721350"/>
          <p14:tracePt t="100995" x="2314575" y="5708650"/>
          <p14:tracePt t="101027" x="2182813" y="5697538"/>
          <p14:tracePt t="101059" x="2022475" y="5692775"/>
          <p14:tracePt t="101092" x="1954213" y="5686425"/>
          <p14:tracePt t="101123" x="1920875" y="5686425"/>
          <p14:tracePt t="101156" x="1892300" y="5686425"/>
          <p14:tracePt t="101187" x="1874838" y="5692775"/>
          <p14:tracePt t="101220" x="1868488" y="5703888"/>
          <p14:tracePt t="101251" x="1835150" y="5732463"/>
          <p14:tracePt t="101283" x="1800225" y="5772150"/>
          <p14:tracePt t="101315" x="1754188" y="5811838"/>
          <p14:tracePt t="101347" x="1731963" y="5857875"/>
          <p14:tracePt t="101379" x="1720850" y="5897563"/>
          <p14:tracePt t="101411" x="1714500" y="5915025"/>
          <p14:tracePt t="101443" x="1714500" y="5937250"/>
          <p14:tracePt t="101476" x="1720850" y="5978525"/>
          <p14:tracePt t="101508" x="1736725" y="6022975"/>
          <p14:tracePt t="101540" x="1771650" y="6064250"/>
          <p14:tracePt t="101571" x="1822450" y="6086475"/>
          <p14:tracePt t="101603" x="1936750" y="6103938"/>
          <p14:tracePt t="101635" x="2217738" y="6126163"/>
          <p14:tracePt t="101667" x="2503488" y="6161088"/>
          <p14:tracePt t="101699" x="2765425" y="6189663"/>
          <p14:tracePt t="101732" x="2978150" y="6211888"/>
          <p14:tracePt t="101763" x="3165475" y="6223000"/>
          <p14:tracePt t="101795" x="3336925" y="6229350"/>
          <p14:tracePt t="101828" x="3503613" y="6240463"/>
          <p14:tracePt t="101859" x="3657600" y="6246813"/>
          <p14:tracePt t="101891" x="3778250" y="6240463"/>
          <p14:tracePt t="101923" x="3857625" y="6229350"/>
          <p14:tracePt t="101955" x="3937000" y="6211888"/>
          <p14:tracePt t="101987" x="4006850" y="6183313"/>
          <p14:tracePt t="102019" x="4046538" y="6161088"/>
          <p14:tracePt t="102051" x="4079875" y="6137275"/>
          <p14:tracePt t="102083" x="4108450" y="6103938"/>
          <p14:tracePt t="102115" x="4137025" y="6080125"/>
          <p14:tracePt t="102147" x="4143375" y="6069013"/>
          <p14:tracePt t="102179" x="4143375" y="6064250"/>
          <p14:tracePt t="10227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200400"/>
            <a:ext cx="471991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14400"/>
            <a:ext cx="41910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Removal of K shell electrons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Electrons coming from the higher levels will emit photons while falling to this K shell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series of rays (frequency </a:t>
            </a:r>
            <a:r>
              <a:rPr lang="en-US" sz="1800" dirty="0" smtClean="0">
                <a:latin typeface="Symbol" pitchFamily="18" charset="2"/>
              </a:rPr>
              <a:t>n</a:t>
            </a:r>
            <a:r>
              <a:rPr lang="en-US" sz="1800" dirty="0" smtClean="0"/>
              <a:t> or wavelength </a:t>
            </a:r>
            <a:r>
              <a:rPr lang="en-US" sz="1800" dirty="0" smtClean="0">
                <a:latin typeface="Symbol" pitchFamily="18" charset="2"/>
              </a:rPr>
              <a:t>l</a:t>
            </a:r>
            <a:r>
              <a:rPr lang="en-US" sz="1800" dirty="0" smtClean="0"/>
              <a:t>) are noted as K</a:t>
            </a:r>
            <a:r>
              <a:rPr lang="en-US" sz="1800" baseline="-25000" dirty="0" smtClean="0">
                <a:latin typeface="Symbol" pitchFamily="18" charset="2"/>
              </a:rPr>
              <a:t>a</a:t>
            </a:r>
            <a:r>
              <a:rPr lang="en-US" sz="1800" dirty="0" smtClean="0"/>
              <a:t>, K</a:t>
            </a:r>
            <a:r>
              <a:rPr lang="en-US" sz="1800" baseline="-25000" dirty="0" smtClean="0">
                <a:latin typeface="Symbol" pitchFamily="18" charset="2"/>
              </a:rPr>
              <a:t>b</a:t>
            </a:r>
            <a:r>
              <a:rPr lang="en-US" sz="1800" dirty="0" smtClean="0"/>
              <a:t>, K</a:t>
            </a:r>
            <a:r>
              <a:rPr lang="en-US" sz="1800" baseline="-25000" dirty="0" smtClean="0">
                <a:latin typeface="Symbol" pitchFamily="18" charset="2"/>
              </a:rPr>
              <a:t>g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If </a:t>
            </a:r>
            <a:r>
              <a:rPr lang="en-US" sz="1800" dirty="0"/>
              <a:t>the removed electrons are from the L shell, noted as L</a:t>
            </a:r>
            <a:r>
              <a:rPr lang="en-US" sz="1800" baseline="-25000" dirty="0">
                <a:latin typeface="Symbol" pitchFamily="18" charset="2"/>
              </a:rPr>
              <a:t>a</a:t>
            </a:r>
            <a:r>
              <a:rPr lang="en-US" sz="1800" dirty="0"/>
              <a:t>, L</a:t>
            </a:r>
            <a:r>
              <a:rPr lang="en-US" sz="1800" baseline="-25000" dirty="0">
                <a:latin typeface="Symbol" pitchFamily="18" charset="2"/>
              </a:rPr>
              <a:t>b</a:t>
            </a:r>
            <a:r>
              <a:rPr lang="en-US" sz="1800" dirty="0"/>
              <a:t>, L</a:t>
            </a:r>
            <a:r>
              <a:rPr lang="en-US" sz="1800" baseline="-25000" dirty="0">
                <a:latin typeface="Symbol" pitchFamily="18" charset="2"/>
              </a:rPr>
              <a:t>g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 In 1913 Moseley studied these frequencies </a:t>
            </a:r>
            <a:r>
              <a:rPr lang="en-US" sz="1800" dirty="0">
                <a:latin typeface="Symbol" pitchFamily="18" charset="2"/>
              </a:rPr>
              <a:t>n</a:t>
            </a:r>
            <a:r>
              <a:rPr lang="en-US" sz="1800" dirty="0"/>
              <a:t>, showing that: 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where Z is the atomic number and, A and Z</a:t>
            </a:r>
            <a:r>
              <a:rPr lang="en-US" sz="1800" baseline="-25000" dirty="0"/>
              <a:t>0</a:t>
            </a:r>
            <a:r>
              <a:rPr lang="en-US" sz="1800" dirty="0"/>
              <a:t> are constants depending on the observed transition.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K series, Z</a:t>
            </a:r>
            <a:r>
              <a:rPr lang="en-US" sz="1800" baseline="-25000" dirty="0"/>
              <a:t>0</a:t>
            </a:r>
            <a:r>
              <a:rPr lang="en-US" sz="1800" dirty="0"/>
              <a:t> = 1, L series, Z</a:t>
            </a:r>
            <a:r>
              <a:rPr lang="en-US" sz="1800" baseline="-25000" dirty="0"/>
              <a:t>0</a:t>
            </a:r>
            <a:r>
              <a:rPr lang="en-US" sz="1800" dirty="0"/>
              <a:t> = 7.4.  </a:t>
            </a:r>
          </a:p>
        </p:txBody>
      </p:sp>
      <p:graphicFrame>
        <p:nvGraphicFramePr>
          <p:cNvPr id="21811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181600" y="1066800"/>
          <a:ext cx="3352800" cy="237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34" name="Document" r:id="rId8" imgW="2556314" imgH="1812257" progId="Word.Document.8">
                  <p:embed/>
                </p:oleObj>
              </mc:Choice>
              <mc:Fallback>
                <p:oleObj name="Document" r:id="rId8" imgW="2556314" imgH="1812257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066800"/>
                        <a:ext cx="3352800" cy="23785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18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219200" y="4267200"/>
          <a:ext cx="2209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35" name="Equation" r:id="rId10" imgW="1002960" imgH="253800" progId="Equation.3">
                  <p:embed/>
                </p:oleObj>
              </mc:Choice>
              <mc:Fallback>
                <p:oleObj name="Equation" r:id="rId10" imgW="100296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267200"/>
                        <a:ext cx="22098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3"/>
    </mc:Choice>
    <mc:Fallback xmlns="">
      <p:transition spd="slow" advTm="37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25.5|55.3|2.7|5.1|3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</Template>
  <TotalTime>3640</TotalTime>
  <Pages>23</Pages>
  <Words>1621</Words>
  <Application>Microsoft Office PowerPoint</Application>
  <PresentationFormat>Letter Paper (8.5x11 in)</PresentationFormat>
  <Paragraphs>424</Paragraphs>
  <Slides>32</Slides>
  <Notes>24</Notes>
  <HiddenSlides>0</HiddenSlides>
  <MMClips>32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Helvetica</vt:lpstr>
      <vt:lpstr>Math1</vt:lpstr>
      <vt:lpstr>Symbol</vt:lpstr>
      <vt:lpstr>Times</vt:lpstr>
      <vt:lpstr>Times New Roman</vt:lpstr>
      <vt:lpstr>Zapf Dingbats</vt:lpstr>
      <vt:lpstr>class</vt:lpstr>
      <vt:lpstr>Equation</vt:lpstr>
      <vt:lpstr>Document</vt:lpstr>
      <vt:lpstr>Lecture 1:  RDCH 702 Introduction</vt:lpstr>
      <vt:lpstr>RDCH 702:  Introduction</vt:lpstr>
      <vt:lpstr>Grading</vt:lpstr>
      <vt:lpstr>PowerPoint Presentation</vt:lpstr>
      <vt:lpstr>Radiochemistry Introduction</vt:lpstr>
      <vt:lpstr>Types of Decay</vt:lpstr>
      <vt:lpstr>Fission Products</vt:lpstr>
      <vt:lpstr>Photon emission</vt:lpstr>
      <vt:lpstr>X-rays</vt:lpstr>
      <vt:lpstr>Chart of the Nuclides</vt:lpstr>
      <vt:lpstr>Chart of Nuclides</vt:lpstr>
      <vt:lpstr>Chart of the nuclides</vt:lpstr>
      <vt:lpstr>Chart of the nuclides</vt:lpstr>
      <vt:lpstr>Chart of the nuclides</vt:lpstr>
      <vt:lpstr>Chart of the Nuclide:  Fission yields</vt:lpstr>
      <vt:lpstr>Fission yields</vt:lpstr>
      <vt:lpstr>Terms and decay modes:  Utilization of chart of the nuclides</vt:lpstr>
      <vt:lpstr>Chart of the Nuclides Questions</vt:lpstr>
      <vt:lpstr>Table of the Isotopes</vt:lpstr>
      <vt:lpstr>Table of the isotopes</vt:lpstr>
      <vt:lpstr>Table of the isotopes</vt:lpstr>
      <vt:lpstr>PowerPoint Presentation</vt:lpstr>
      <vt:lpstr>Half Lives</vt:lpstr>
      <vt:lpstr>Equation questions</vt:lpstr>
      <vt:lpstr>Equation Questions</vt:lpstr>
      <vt:lpstr>Equation Questions</vt:lpstr>
      <vt:lpstr>What holds the nucleus together:  Forces in nature</vt:lpstr>
      <vt:lpstr>Particle Physics:  Boundary of Course</vt:lpstr>
      <vt:lpstr>Standard Model</vt:lpstr>
      <vt:lpstr>Topic review</vt:lpstr>
      <vt:lpstr>Study Questions</vt:lpstr>
      <vt:lpstr>Questions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RDCH 702:  Introduction</dc:title>
  <dc:creator>Ken Czerwinski</dc:creator>
  <cp:lastModifiedBy>Ken Czerwinski</cp:lastModifiedBy>
  <cp:revision>86</cp:revision>
  <cp:lastPrinted>2001-02-05T22:57:01Z</cp:lastPrinted>
  <dcterms:created xsi:type="dcterms:W3CDTF">2005-09-05T17:36:25Z</dcterms:created>
  <dcterms:modified xsi:type="dcterms:W3CDTF">2018-08-30T14:58:03Z</dcterms:modified>
</cp:coreProperties>
</file>